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27C2D7-4DA3-4A80-9D6A-3B4A5E982042}" v="23" dt="2024-12-14T18:25:24.6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104" d="100"/>
          <a:sy n="104" d="100"/>
        </p:scale>
        <p:origin x="21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 LLOYD" userId="1056dbbd-6723-4c0c-a1fa-a7f81acaf605" providerId="ADAL" clId="{BD27C2D7-4DA3-4A80-9D6A-3B4A5E982042}"/>
    <pc:docChg chg="undo custSel delSld modSld">
      <pc:chgData name="SAM LLOYD" userId="1056dbbd-6723-4c0c-a1fa-a7f81acaf605" providerId="ADAL" clId="{BD27C2D7-4DA3-4A80-9D6A-3B4A5E982042}" dt="2024-12-15T14:30:03.260" v="2238" actId="14100"/>
      <pc:docMkLst>
        <pc:docMk/>
      </pc:docMkLst>
      <pc:sldChg chg="addSp delSp modSp mod modNotesTx">
        <pc:chgData name="SAM LLOYD" userId="1056dbbd-6723-4c0c-a1fa-a7f81acaf605" providerId="ADAL" clId="{BD27C2D7-4DA3-4A80-9D6A-3B4A5E982042}" dt="2024-12-15T14:30:03.260" v="2238" actId="14100"/>
        <pc:sldMkLst>
          <pc:docMk/>
          <pc:sldMk cId="3828633380" sldId="256"/>
        </pc:sldMkLst>
        <pc:spChg chg="mod">
          <ac:chgData name="SAM LLOYD" userId="1056dbbd-6723-4c0c-a1fa-a7f81acaf605" providerId="ADAL" clId="{BD27C2D7-4DA3-4A80-9D6A-3B4A5E982042}" dt="2024-12-14T17:16:16.511" v="1871" actId="20577"/>
          <ac:spMkLst>
            <pc:docMk/>
            <pc:sldMk cId="3828633380" sldId="256"/>
            <ac:spMk id="6" creationId="{178638B2-A427-AB0E-77D6-86A4DC53FFF9}"/>
          </ac:spMkLst>
        </pc:spChg>
        <pc:spChg chg="mod">
          <ac:chgData name="SAM LLOYD" userId="1056dbbd-6723-4c0c-a1fa-a7f81acaf605" providerId="ADAL" clId="{BD27C2D7-4DA3-4A80-9D6A-3B4A5E982042}" dt="2024-12-14T16:53:33.536" v="1618" actId="14100"/>
          <ac:spMkLst>
            <pc:docMk/>
            <pc:sldMk cId="3828633380" sldId="256"/>
            <ac:spMk id="9" creationId="{AE13E480-7453-5859-3120-D2C7FD6BDA46}"/>
          </ac:spMkLst>
        </pc:spChg>
        <pc:spChg chg="del mod">
          <ac:chgData name="SAM LLOYD" userId="1056dbbd-6723-4c0c-a1fa-a7f81acaf605" providerId="ADAL" clId="{BD27C2D7-4DA3-4A80-9D6A-3B4A5E982042}" dt="2024-12-14T16:49:26.551" v="1545"/>
          <ac:spMkLst>
            <pc:docMk/>
            <pc:sldMk cId="3828633380" sldId="256"/>
            <ac:spMk id="12" creationId="{E14A5E7D-F6AE-3924-631B-59F732E0FE0D}"/>
          </ac:spMkLst>
        </pc:spChg>
        <pc:spChg chg="del mod">
          <ac:chgData name="SAM LLOYD" userId="1056dbbd-6723-4c0c-a1fa-a7f81acaf605" providerId="ADAL" clId="{BD27C2D7-4DA3-4A80-9D6A-3B4A5E982042}" dt="2024-12-14T16:49:32.845" v="1546" actId="21"/>
          <ac:spMkLst>
            <pc:docMk/>
            <pc:sldMk cId="3828633380" sldId="256"/>
            <ac:spMk id="13" creationId="{4C41B65D-3C24-CFA3-46C0-AB0FD2917BAB}"/>
          </ac:spMkLst>
        </pc:spChg>
        <pc:spChg chg="del mod">
          <ac:chgData name="SAM LLOYD" userId="1056dbbd-6723-4c0c-a1fa-a7f81acaf605" providerId="ADAL" clId="{BD27C2D7-4DA3-4A80-9D6A-3B4A5E982042}" dt="2024-12-14T16:49:26.531" v="1543" actId="21"/>
          <ac:spMkLst>
            <pc:docMk/>
            <pc:sldMk cId="3828633380" sldId="256"/>
            <ac:spMk id="16" creationId="{DE8D7351-97B6-F692-3D8F-0AC9A98029CA}"/>
          </ac:spMkLst>
        </pc:spChg>
        <pc:spChg chg="add mod">
          <ac:chgData name="SAM LLOYD" userId="1056dbbd-6723-4c0c-a1fa-a7f81acaf605" providerId="ADAL" clId="{BD27C2D7-4DA3-4A80-9D6A-3B4A5E982042}" dt="2024-12-14T17:12:08.960" v="1821" actId="20577"/>
          <ac:spMkLst>
            <pc:docMk/>
            <pc:sldMk cId="3828633380" sldId="256"/>
            <ac:spMk id="19" creationId="{EA92A5FA-3360-B173-F046-967CC5FD5835}"/>
          </ac:spMkLst>
        </pc:spChg>
        <pc:spChg chg="add mod">
          <ac:chgData name="SAM LLOYD" userId="1056dbbd-6723-4c0c-a1fa-a7f81acaf605" providerId="ADAL" clId="{BD27C2D7-4DA3-4A80-9D6A-3B4A5E982042}" dt="2024-12-14T17:16:29.873" v="1881" actId="14100"/>
          <ac:spMkLst>
            <pc:docMk/>
            <pc:sldMk cId="3828633380" sldId="256"/>
            <ac:spMk id="22" creationId="{A38C1FB8-501E-55E1-5DA5-071B85A043C1}"/>
          </ac:spMkLst>
        </pc:spChg>
        <pc:spChg chg="add mod">
          <ac:chgData name="SAM LLOYD" userId="1056dbbd-6723-4c0c-a1fa-a7f81acaf605" providerId="ADAL" clId="{BD27C2D7-4DA3-4A80-9D6A-3B4A5E982042}" dt="2024-12-14T16:22:58.435" v="1494" actId="207"/>
          <ac:spMkLst>
            <pc:docMk/>
            <pc:sldMk cId="3828633380" sldId="256"/>
            <ac:spMk id="29" creationId="{D08958D6-E2AA-2FFE-5BCC-033FE37A31AE}"/>
          </ac:spMkLst>
        </pc:spChg>
        <pc:spChg chg="add mod">
          <ac:chgData name="SAM LLOYD" userId="1056dbbd-6723-4c0c-a1fa-a7f81acaf605" providerId="ADAL" clId="{BD27C2D7-4DA3-4A80-9D6A-3B4A5E982042}" dt="2024-12-14T18:34:44.941" v="2225" actId="14100"/>
          <ac:spMkLst>
            <pc:docMk/>
            <pc:sldMk cId="3828633380" sldId="256"/>
            <ac:spMk id="31" creationId="{090D3F55-FE7E-16AA-47BF-A7D6250D030A}"/>
          </ac:spMkLst>
        </pc:spChg>
        <pc:spChg chg="add del mod">
          <ac:chgData name="SAM LLOYD" userId="1056dbbd-6723-4c0c-a1fa-a7f81acaf605" providerId="ADAL" clId="{BD27C2D7-4DA3-4A80-9D6A-3B4A5E982042}" dt="2024-12-14T17:18:14.937" v="1914" actId="21"/>
          <ac:spMkLst>
            <pc:docMk/>
            <pc:sldMk cId="3828633380" sldId="256"/>
            <ac:spMk id="32" creationId="{CAD8A7D2-771C-AF21-5E49-C58F7E2F02AB}"/>
          </ac:spMkLst>
        </pc:spChg>
        <pc:spChg chg="add mod ord">
          <ac:chgData name="SAM LLOYD" userId="1056dbbd-6723-4c0c-a1fa-a7f81acaf605" providerId="ADAL" clId="{BD27C2D7-4DA3-4A80-9D6A-3B4A5E982042}" dt="2024-12-14T16:22:39.416" v="1492" actId="13822"/>
          <ac:spMkLst>
            <pc:docMk/>
            <pc:sldMk cId="3828633380" sldId="256"/>
            <ac:spMk id="33" creationId="{6FD5517A-1E7A-7E6A-6706-D2425F51AF1F}"/>
          </ac:spMkLst>
        </pc:spChg>
        <pc:spChg chg="add mod ord">
          <ac:chgData name="SAM LLOYD" userId="1056dbbd-6723-4c0c-a1fa-a7f81acaf605" providerId="ADAL" clId="{BD27C2D7-4DA3-4A80-9D6A-3B4A5E982042}" dt="2024-12-14T18:21:46.545" v="2133" actId="1076"/>
          <ac:spMkLst>
            <pc:docMk/>
            <pc:sldMk cId="3828633380" sldId="256"/>
            <ac:spMk id="35" creationId="{7C796718-A563-7D90-A3BD-7624D039E998}"/>
          </ac:spMkLst>
        </pc:spChg>
        <pc:spChg chg="add mod">
          <ac:chgData name="SAM LLOYD" userId="1056dbbd-6723-4c0c-a1fa-a7f81acaf605" providerId="ADAL" clId="{BD27C2D7-4DA3-4A80-9D6A-3B4A5E982042}" dt="2024-12-14T17:10:53.720" v="1796" actId="115"/>
          <ac:spMkLst>
            <pc:docMk/>
            <pc:sldMk cId="3828633380" sldId="256"/>
            <ac:spMk id="37" creationId="{0768251A-6A89-A241-7536-5C89B5AB9A90}"/>
          </ac:spMkLst>
        </pc:spChg>
        <pc:spChg chg="add mod">
          <ac:chgData name="SAM LLOYD" userId="1056dbbd-6723-4c0c-a1fa-a7f81acaf605" providerId="ADAL" clId="{BD27C2D7-4DA3-4A80-9D6A-3B4A5E982042}" dt="2024-12-14T17:11:12.063" v="1800" actId="14100"/>
          <ac:spMkLst>
            <pc:docMk/>
            <pc:sldMk cId="3828633380" sldId="256"/>
            <ac:spMk id="39" creationId="{4C41B65D-3C24-CFA3-46C0-AB0FD2917BAB}"/>
          </ac:spMkLst>
        </pc:spChg>
        <pc:spChg chg="add mod">
          <ac:chgData name="SAM LLOYD" userId="1056dbbd-6723-4c0c-a1fa-a7f81acaf605" providerId="ADAL" clId="{BD27C2D7-4DA3-4A80-9D6A-3B4A5E982042}" dt="2024-12-14T18:23:14.139" v="2143" actId="1076"/>
          <ac:spMkLst>
            <pc:docMk/>
            <pc:sldMk cId="3828633380" sldId="256"/>
            <ac:spMk id="41" creationId="{0ADF8334-E96F-EB83-C457-A08C3ED41330}"/>
          </ac:spMkLst>
        </pc:spChg>
        <pc:spChg chg="add del mod">
          <ac:chgData name="SAM LLOYD" userId="1056dbbd-6723-4c0c-a1fa-a7f81acaf605" providerId="ADAL" clId="{BD27C2D7-4DA3-4A80-9D6A-3B4A5E982042}" dt="2024-12-14T17:52:28.572" v="1980" actId="21"/>
          <ac:spMkLst>
            <pc:docMk/>
            <pc:sldMk cId="3828633380" sldId="256"/>
            <ac:spMk id="42" creationId="{686E2F83-63CA-8A75-FE05-545F9548F07E}"/>
          </ac:spMkLst>
        </pc:spChg>
        <pc:spChg chg="add mod">
          <ac:chgData name="SAM LLOYD" userId="1056dbbd-6723-4c0c-a1fa-a7f81acaf605" providerId="ADAL" clId="{BD27C2D7-4DA3-4A80-9D6A-3B4A5E982042}" dt="2024-12-14T16:55:38.909" v="1759" actId="1076"/>
          <ac:spMkLst>
            <pc:docMk/>
            <pc:sldMk cId="3828633380" sldId="256"/>
            <ac:spMk id="43" creationId="{1521C967-61BA-5C2A-4EEC-FDC697DB5ABC}"/>
          </ac:spMkLst>
        </pc:spChg>
        <pc:spChg chg="add mod">
          <ac:chgData name="SAM LLOYD" userId="1056dbbd-6723-4c0c-a1fa-a7f81acaf605" providerId="ADAL" clId="{BD27C2D7-4DA3-4A80-9D6A-3B4A5E982042}" dt="2024-12-14T18:23:55.070" v="2149" actId="14100"/>
          <ac:spMkLst>
            <pc:docMk/>
            <pc:sldMk cId="3828633380" sldId="256"/>
            <ac:spMk id="47" creationId="{EF9D6436-6A27-B2E4-DDE1-A4563D18F6B6}"/>
          </ac:spMkLst>
        </pc:spChg>
        <pc:spChg chg="add del mod">
          <ac:chgData name="SAM LLOYD" userId="1056dbbd-6723-4c0c-a1fa-a7f81acaf605" providerId="ADAL" clId="{BD27C2D7-4DA3-4A80-9D6A-3B4A5E982042}" dt="2024-12-14T18:19:55.041" v="2118" actId="21"/>
          <ac:spMkLst>
            <pc:docMk/>
            <pc:sldMk cId="3828633380" sldId="256"/>
            <ac:spMk id="48" creationId="{1616EA8F-0B2D-2884-3DA1-C3B7F45915C4}"/>
          </ac:spMkLst>
        </pc:spChg>
        <pc:spChg chg="add mod">
          <ac:chgData name="SAM LLOYD" userId="1056dbbd-6723-4c0c-a1fa-a7f81acaf605" providerId="ADAL" clId="{BD27C2D7-4DA3-4A80-9D6A-3B4A5E982042}" dt="2024-12-14T16:56:52.480" v="1767" actId="208"/>
          <ac:spMkLst>
            <pc:docMk/>
            <pc:sldMk cId="3828633380" sldId="256"/>
            <ac:spMk id="52" creationId="{DC3C9E3D-E7C6-2D93-032E-124FE1ADBA97}"/>
          </ac:spMkLst>
        </pc:spChg>
        <pc:spChg chg="add mod">
          <ac:chgData name="SAM LLOYD" userId="1056dbbd-6723-4c0c-a1fa-a7f81acaf605" providerId="ADAL" clId="{BD27C2D7-4DA3-4A80-9D6A-3B4A5E982042}" dt="2024-12-14T16:57:26.490" v="1769" actId="207"/>
          <ac:spMkLst>
            <pc:docMk/>
            <pc:sldMk cId="3828633380" sldId="256"/>
            <ac:spMk id="53" creationId="{0481D458-075F-AF81-875E-A20025F1D315}"/>
          </ac:spMkLst>
        </pc:spChg>
        <pc:spChg chg="add mod">
          <ac:chgData name="SAM LLOYD" userId="1056dbbd-6723-4c0c-a1fa-a7f81acaf605" providerId="ADAL" clId="{BD27C2D7-4DA3-4A80-9D6A-3B4A5E982042}" dt="2024-12-14T17:13:57.704" v="1844" actId="1076"/>
          <ac:spMkLst>
            <pc:docMk/>
            <pc:sldMk cId="3828633380" sldId="256"/>
            <ac:spMk id="54" creationId="{8ABCE4CE-8DBA-063A-7B94-E32008747583}"/>
          </ac:spMkLst>
        </pc:spChg>
        <pc:spChg chg="add mod">
          <ac:chgData name="SAM LLOYD" userId="1056dbbd-6723-4c0c-a1fa-a7f81acaf605" providerId="ADAL" clId="{BD27C2D7-4DA3-4A80-9D6A-3B4A5E982042}" dt="2024-12-14T17:14:06.111" v="1846" actId="1076"/>
          <ac:spMkLst>
            <pc:docMk/>
            <pc:sldMk cId="3828633380" sldId="256"/>
            <ac:spMk id="55" creationId="{3DC8A85C-77B9-7251-4BBD-D3760C8AE78C}"/>
          </ac:spMkLst>
        </pc:spChg>
        <pc:spChg chg="add mod">
          <ac:chgData name="SAM LLOYD" userId="1056dbbd-6723-4c0c-a1fa-a7f81acaf605" providerId="ADAL" clId="{BD27C2D7-4DA3-4A80-9D6A-3B4A5E982042}" dt="2024-12-14T17:14:34.830" v="1848" actId="207"/>
          <ac:spMkLst>
            <pc:docMk/>
            <pc:sldMk cId="3828633380" sldId="256"/>
            <ac:spMk id="56" creationId="{5ECA056E-AE5B-0E95-9162-C1B5E55319C2}"/>
          </ac:spMkLst>
        </pc:spChg>
        <pc:spChg chg="add mod">
          <ac:chgData name="SAM LLOYD" userId="1056dbbd-6723-4c0c-a1fa-a7f81acaf605" providerId="ADAL" clId="{BD27C2D7-4DA3-4A80-9D6A-3B4A5E982042}" dt="2024-12-14T17:15:02.372" v="1850" actId="207"/>
          <ac:spMkLst>
            <pc:docMk/>
            <pc:sldMk cId="3828633380" sldId="256"/>
            <ac:spMk id="57" creationId="{FD876C72-ACAA-153E-E55F-47F4F60C032A}"/>
          </ac:spMkLst>
        </pc:spChg>
        <pc:spChg chg="add mod">
          <ac:chgData name="SAM LLOYD" userId="1056dbbd-6723-4c0c-a1fa-a7f81acaf605" providerId="ADAL" clId="{BD27C2D7-4DA3-4A80-9D6A-3B4A5E982042}" dt="2024-12-14T18:20:24.773" v="2121" actId="1076"/>
          <ac:spMkLst>
            <pc:docMk/>
            <pc:sldMk cId="3828633380" sldId="256"/>
            <ac:spMk id="64" creationId="{0F9F06AF-C05E-4DC6-0F5D-CAF27468C66B}"/>
          </ac:spMkLst>
        </pc:spChg>
        <pc:spChg chg="add mod">
          <ac:chgData name="SAM LLOYD" userId="1056dbbd-6723-4c0c-a1fa-a7f81acaf605" providerId="ADAL" clId="{BD27C2D7-4DA3-4A80-9D6A-3B4A5E982042}" dt="2024-12-14T18:22:42.194" v="2139" actId="14100"/>
          <ac:spMkLst>
            <pc:docMk/>
            <pc:sldMk cId="3828633380" sldId="256"/>
            <ac:spMk id="65" creationId="{73AAB9AA-9E77-E9DF-AB9F-6D6584582EDD}"/>
          </ac:spMkLst>
        </pc:spChg>
        <pc:spChg chg="add mod">
          <ac:chgData name="SAM LLOYD" userId="1056dbbd-6723-4c0c-a1fa-a7f81acaf605" providerId="ADAL" clId="{BD27C2D7-4DA3-4A80-9D6A-3B4A5E982042}" dt="2024-12-14T17:40:16.022" v="1959" actId="1076"/>
          <ac:spMkLst>
            <pc:docMk/>
            <pc:sldMk cId="3828633380" sldId="256"/>
            <ac:spMk id="71" creationId="{4301C31B-60C4-A3F6-36A3-17FC32A0C403}"/>
          </ac:spMkLst>
        </pc:spChg>
        <pc:spChg chg="add mod">
          <ac:chgData name="SAM LLOYD" userId="1056dbbd-6723-4c0c-a1fa-a7f81acaf605" providerId="ADAL" clId="{BD27C2D7-4DA3-4A80-9D6A-3B4A5E982042}" dt="2024-12-14T17:40:26.268" v="1961" actId="1076"/>
          <ac:spMkLst>
            <pc:docMk/>
            <pc:sldMk cId="3828633380" sldId="256"/>
            <ac:spMk id="72" creationId="{DE437424-9C95-9857-F589-99D97F06BFEE}"/>
          </ac:spMkLst>
        </pc:spChg>
        <pc:spChg chg="add mod">
          <ac:chgData name="SAM LLOYD" userId="1056dbbd-6723-4c0c-a1fa-a7f81acaf605" providerId="ADAL" clId="{BD27C2D7-4DA3-4A80-9D6A-3B4A5E982042}" dt="2024-12-14T18:23:18.546" v="2144" actId="1076"/>
          <ac:spMkLst>
            <pc:docMk/>
            <pc:sldMk cId="3828633380" sldId="256"/>
            <ac:spMk id="73" creationId="{6526AB52-D1A8-8230-A4E5-39E317F4F5A2}"/>
          </ac:spMkLst>
        </pc:spChg>
        <pc:spChg chg="add mod">
          <ac:chgData name="SAM LLOYD" userId="1056dbbd-6723-4c0c-a1fa-a7f81acaf605" providerId="ADAL" clId="{BD27C2D7-4DA3-4A80-9D6A-3B4A5E982042}" dt="2024-12-14T18:25:18.802" v="2159" actId="1076"/>
          <ac:spMkLst>
            <pc:docMk/>
            <pc:sldMk cId="3828633380" sldId="256"/>
            <ac:spMk id="74" creationId="{2B0E91A6-BC32-0923-D0AC-4CC23058B392}"/>
          </ac:spMkLst>
        </pc:spChg>
        <pc:spChg chg="add mod">
          <ac:chgData name="SAM LLOYD" userId="1056dbbd-6723-4c0c-a1fa-a7f81acaf605" providerId="ADAL" clId="{BD27C2D7-4DA3-4A80-9D6A-3B4A5E982042}" dt="2024-12-14T18:23:37.298" v="2147" actId="1076"/>
          <ac:spMkLst>
            <pc:docMk/>
            <pc:sldMk cId="3828633380" sldId="256"/>
            <ac:spMk id="75" creationId="{561ADC08-9DE6-7DBD-186E-207CCAF327F9}"/>
          </ac:spMkLst>
        </pc:spChg>
        <pc:spChg chg="add mod">
          <ac:chgData name="SAM LLOYD" userId="1056dbbd-6723-4c0c-a1fa-a7f81acaf605" providerId="ADAL" clId="{BD27C2D7-4DA3-4A80-9D6A-3B4A5E982042}" dt="2024-12-14T18:24:52.301" v="2154" actId="14100"/>
          <ac:spMkLst>
            <pc:docMk/>
            <pc:sldMk cId="3828633380" sldId="256"/>
            <ac:spMk id="78" creationId="{1F756B66-BDCF-98A4-5C61-95F8A216CDAC}"/>
          </ac:spMkLst>
        </pc:spChg>
        <pc:spChg chg="add mod">
          <ac:chgData name="SAM LLOYD" userId="1056dbbd-6723-4c0c-a1fa-a7f81acaf605" providerId="ADAL" clId="{BD27C2D7-4DA3-4A80-9D6A-3B4A5E982042}" dt="2024-12-14T18:13:20.796" v="2083" actId="14100"/>
          <ac:spMkLst>
            <pc:docMk/>
            <pc:sldMk cId="3828633380" sldId="256"/>
            <ac:spMk id="85" creationId="{A3B9D33A-9A54-5E33-43E1-D677694DFE85}"/>
          </ac:spMkLst>
        </pc:spChg>
        <pc:spChg chg="add mod">
          <ac:chgData name="SAM LLOYD" userId="1056dbbd-6723-4c0c-a1fa-a7f81acaf605" providerId="ADAL" clId="{BD27C2D7-4DA3-4A80-9D6A-3B4A5E982042}" dt="2024-12-14T18:25:00.408" v="2155" actId="14100"/>
          <ac:spMkLst>
            <pc:docMk/>
            <pc:sldMk cId="3828633380" sldId="256"/>
            <ac:spMk id="86" creationId="{E2C5657E-E745-972B-83AD-48520891500E}"/>
          </ac:spMkLst>
        </pc:spChg>
        <pc:spChg chg="add mod">
          <ac:chgData name="SAM LLOYD" userId="1056dbbd-6723-4c0c-a1fa-a7f81acaf605" providerId="ADAL" clId="{BD27C2D7-4DA3-4A80-9D6A-3B4A5E982042}" dt="2024-12-14T18:25:15.081" v="2158" actId="1076"/>
          <ac:spMkLst>
            <pc:docMk/>
            <pc:sldMk cId="3828633380" sldId="256"/>
            <ac:spMk id="87" creationId="{66121EC8-60E4-8623-8D8D-7AE1B522D1A6}"/>
          </ac:spMkLst>
        </pc:spChg>
        <pc:spChg chg="add mod">
          <ac:chgData name="SAM LLOYD" userId="1056dbbd-6723-4c0c-a1fa-a7f81acaf605" providerId="ADAL" clId="{BD27C2D7-4DA3-4A80-9D6A-3B4A5E982042}" dt="2024-12-14T18:25:27.811" v="2161" actId="1076"/>
          <ac:spMkLst>
            <pc:docMk/>
            <pc:sldMk cId="3828633380" sldId="256"/>
            <ac:spMk id="88" creationId="{ADAB4990-8852-DF6F-7968-01A2FFC55BAC}"/>
          </ac:spMkLst>
        </pc:spChg>
        <pc:picChg chg="add mod">
          <ac:chgData name="SAM LLOYD" userId="1056dbbd-6723-4c0c-a1fa-a7f81acaf605" providerId="ADAL" clId="{BD27C2D7-4DA3-4A80-9D6A-3B4A5E982042}" dt="2024-12-15T14:29:48.002" v="2236" actId="14100"/>
          <ac:picMkLst>
            <pc:docMk/>
            <pc:sldMk cId="3828633380" sldId="256"/>
            <ac:picMk id="3" creationId="{4641F5B6-FEC0-2E46-08E6-B824D1D2F922}"/>
          </ac:picMkLst>
        </pc:picChg>
        <pc:picChg chg="add del mod ord">
          <ac:chgData name="SAM LLOYD" userId="1056dbbd-6723-4c0c-a1fa-a7f81acaf605" providerId="ADAL" clId="{BD27C2D7-4DA3-4A80-9D6A-3B4A5E982042}" dt="2024-12-15T14:29:02.857" v="2230" actId="478"/>
          <ac:picMkLst>
            <pc:docMk/>
            <pc:sldMk cId="3828633380" sldId="256"/>
            <ac:picMk id="4" creationId="{8164350B-6DCF-AE81-B590-06E8334B4DDF}"/>
          </ac:picMkLst>
        </pc:picChg>
        <pc:picChg chg="mod">
          <ac:chgData name="SAM LLOYD" userId="1056dbbd-6723-4c0c-a1fa-a7f81acaf605" providerId="ADAL" clId="{BD27C2D7-4DA3-4A80-9D6A-3B4A5E982042}" dt="2024-12-14T18:31:28.764" v="2216" actId="1076"/>
          <ac:picMkLst>
            <pc:docMk/>
            <pc:sldMk cId="3828633380" sldId="256"/>
            <ac:picMk id="5" creationId="{F2D21AF2-2201-2623-471F-4068B210B812}"/>
          </ac:picMkLst>
        </pc:picChg>
        <pc:picChg chg="mod">
          <ac:chgData name="SAM LLOYD" userId="1056dbbd-6723-4c0c-a1fa-a7f81acaf605" providerId="ADAL" clId="{BD27C2D7-4DA3-4A80-9D6A-3B4A5E982042}" dt="2024-12-14T18:31:31.886" v="2217" actId="14100"/>
          <ac:picMkLst>
            <pc:docMk/>
            <pc:sldMk cId="3828633380" sldId="256"/>
            <ac:picMk id="8" creationId="{68743732-A61C-8C38-3C68-30E1AF77BE1F}"/>
          </ac:picMkLst>
        </pc:picChg>
        <pc:picChg chg="mod ord">
          <ac:chgData name="SAM LLOYD" userId="1056dbbd-6723-4c0c-a1fa-a7f81acaf605" providerId="ADAL" clId="{BD27C2D7-4DA3-4A80-9D6A-3B4A5E982042}" dt="2024-12-14T18:32:00.585" v="2224" actId="166"/>
          <ac:picMkLst>
            <pc:docMk/>
            <pc:sldMk cId="3828633380" sldId="256"/>
            <ac:picMk id="11" creationId="{3996475B-4ACD-4A1D-D5A9-A4FC696A45C4}"/>
          </ac:picMkLst>
        </pc:picChg>
        <pc:picChg chg="mod">
          <ac:chgData name="SAM LLOYD" userId="1056dbbd-6723-4c0c-a1fa-a7f81acaf605" providerId="ADAL" clId="{BD27C2D7-4DA3-4A80-9D6A-3B4A5E982042}" dt="2024-12-14T18:31:36.777" v="2218" actId="1076"/>
          <ac:picMkLst>
            <pc:docMk/>
            <pc:sldMk cId="3828633380" sldId="256"/>
            <ac:picMk id="15" creationId="{A8AF01A8-B225-0D84-3A43-D02279DAB716}"/>
          </ac:picMkLst>
        </pc:picChg>
        <pc:picChg chg="add mod ord">
          <ac:chgData name="SAM LLOYD" userId="1056dbbd-6723-4c0c-a1fa-a7f81acaf605" providerId="ADAL" clId="{BD27C2D7-4DA3-4A80-9D6A-3B4A5E982042}" dt="2024-12-14T18:31:04.802" v="2211" actId="14100"/>
          <ac:picMkLst>
            <pc:docMk/>
            <pc:sldMk cId="3828633380" sldId="256"/>
            <ac:picMk id="18" creationId="{2611C8B4-50E7-D018-5E8A-1269EBE4FE5D}"/>
          </ac:picMkLst>
        </pc:picChg>
        <pc:picChg chg="add mod ord">
          <ac:chgData name="SAM LLOYD" userId="1056dbbd-6723-4c0c-a1fa-a7f81acaf605" providerId="ADAL" clId="{BD27C2D7-4DA3-4A80-9D6A-3B4A5E982042}" dt="2024-12-14T18:31:21.420" v="2215" actId="166"/>
          <ac:picMkLst>
            <pc:docMk/>
            <pc:sldMk cId="3828633380" sldId="256"/>
            <ac:picMk id="21" creationId="{2777E0DD-908B-5D7B-2CD4-DF5BE8898374}"/>
          </ac:picMkLst>
        </pc:picChg>
        <pc:picChg chg="add mod">
          <ac:chgData name="SAM LLOYD" userId="1056dbbd-6723-4c0c-a1fa-a7f81acaf605" providerId="ADAL" clId="{BD27C2D7-4DA3-4A80-9D6A-3B4A5E982042}" dt="2024-12-14T18:31:19.948" v="2214" actId="14100"/>
          <ac:picMkLst>
            <pc:docMk/>
            <pc:sldMk cId="3828633380" sldId="256"/>
            <ac:picMk id="24" creationId="{A5744CAD-CB95-A654-A07B-43550E262786}"/>
          </ac:picMkLst>
        </pc:picChg>
        <pc:picChg chg="add mod">
          <ac:chgData name="SAM LLOYD" userId="1056dbbd-6723-4c0c-a1fa-a7f81acaf605" providerId="ADAL" clId="{BD27C2D7-4DA3-4A80-9D6A-3B4A5E982042}" dt="2024-12-14T18:30:59.558" v="2210" actId="1076"/>
          <ac:picMkLst>
            <pc:docMk/>
            <pc:sldMk cId="3828633380" sldId="256"/>
            <ac:picMk id="26" creationId="{36C7551C-5AA8-D7DE-CC09-906D4AFFCA72}"/>
          </ac:picMkLst>
        </pc:picChg>
        <pc:picChg chg="add mod ord">
          <ac:chgData name="SAM LLOYD" userId="1056dbbd-6723-4c0c-a1fa-a7f81acaf605" providerId="ADAL" clId="{BD27C2D7-4DA3-4A80-9D6A-3B4A5E982042}" dt="2024-12-14T18:30:02.128" v="2202" actId="166"/>
          <ac:picMkLst>
            <pc:docMk/>
            <pc:sldMk cId="3828633380" sldId="256"/>
            <ac:picMk id="28" creationId="{B2F83064-2985-9F58-EC12-489777025F7E}"/>
          </ac:picMkLst>
        </pc:picChg>
        <pc:picChg chg="add mod ord">
          <ac:chgData name="SAM LLOYD" userId="1056dbbd-6723-4c0c-a1fa-a7f81acaf605" providerId="ADAL" clId="{BD27C2D7-4DA3-4A80-9D6A-3B4A5E982042}" dt="2024-12-14T18:29:30.127" v="2196" actId="166"/>
          <ac:picMkLst>
            <pc:docMk/>
            <pc:sldMk cId="3828633380" sldId="256"/>
            <ac:picMk id="30" creationId="{C45715DA-3138-974C-D0FC-CA840B1C02E1}"/>
          </ac:picMkLst>
        </pc:picChg>
        <pc:picChg chg="add mod">
          <ac:chgData name="SAM LLOYD" userId="1056dbbd-6723-4c0c-a1fa-a7f81acaf605" providerId="ADAL" clId="{BD27C2D7-4DA3-4A80-9D6A-3B4A5E982042}" dt="2024-12-14T18:29:44.331" v="2198" actId="14100"/>
          <ac:picMkLst>
            <pc:docMk/>
            <pc:sldMk cId="3828633380" sldId="256"/>
            <ac:picMk id="34" creationId="{A5A951A9-CD01-8828-37E2-F26FBB2A1F50}"/>
          </ac:picMkLst>
        </pc:picChg>
        <pc:picChg chg="add mod">
          <ac:chgData name="SAM LLOYD" userId="1056dbbd-6723-4c0c-a1fa-a7f81acaf605" providerId="ADAL" clId="{BD27C2D7-4DA3-4A80-9D6A-3B4A5E982042}" dt="2024-12-14T18:30:12.275" v="2204" actId="14100"/>
          <ac:picMkLst>
            <pc:docMk/>
            <pc:sldMk cId="3828633380" sldId="256"/>
            <ac:picMk id="36" creationId="{ED3301D3-79DD-1073-9A02-D9E83A959E80}"/>
          </ac:picMkLst>
        </pc:picChg>
        <pc:picChg chg="add mod">
          <ac:chgData name="SAM LLOYD" userId="1056dbbd-6723-4c0c-a1fa-a7f81acaf605" providerId="ADAL" clId="{BD27C2D7-4DA3-4A80-9D6A-3B4A5E982042}" dt="2024-12-14T18:29:12.381" v="2192" actId="14100"/>
          <ac:picMkLst>
            <pc:docMk/>
            <pc:sldMk cId="3828633380" sldId="256"/>
            <ac:picMk id="38" creationId="{4D1C5197-CA1C-60BF-847C-0BE654F5A2D7}"/>
          </ac:picMkLst>
        </pc:picChg>
        <pc:picChg chg="add mod">
          <ac:chgData name="SAM LLOYD" userId="1056dbbd-6723-4c0c-a1fa-a7f81acaf605" providerId="ADAL" clId="{BD27C2D7-4DA3-4A80-9D6A-3B4A5E982042}" dt="2024-12-14T18:28:49.382" v="2187" actId="14100"/>
          <ac:picMkLst>
            <pc:docMk/>
            <pc:sldMk cId="3828633380" sldId="256"/>
            <ac:picMk id="40" creationId="{F31B3DF3-D1C0-5896-C89E-3C2D365EEC9A}"/>
          </ac:picMkLst>
        </pc:picChg>
        <pc:picChg chg="add mod ord">
          <ac:chgData name="SAM LLOYD" userId="1056dbbd-6723-4c0c-a1fa-a7f81acaf605" providerId="ADAL" clId="{BD27C2D7-4DA3-4A80-9D6A-3B4A5E982042}" dt="2024-12-14T18:30:30.988" v="2207" actId="166"/>
          <ac:picMkLst>
            <pc:docMk/>
            <pc:sldMk cId="3828633380" sldId="256"/>
            <ac:picMk id="46" creationId="{D87B1BB6-C2BD-54D2-C77D-59D6FAC48798}"/>
          </ac:picMkLst>
        </pc:picChg>
        <pc:picChg chg="add mod">
          <ac:chgData name="SAM LLOYD" userId="1056dbbd-6723-4c0c-a1fa-a7f81acaf605" providerId="ADAL" clId="{BD27C2D7-4DA3-4A80-9D6A-3B4A5E982042}" dt="2024-12-14T18:29:10.016" v="2191" actId="14100"/>
          <ac:picMkLst>
            <pc:docMk/>
            <pc:sldMk cId="3828633380" sldId="256"/>
            <ac:picMk id="80" creationId="{8F6E65E3-54AE-0744-AC3E-06B3DA747581}"/>
          </ac:picMkLst>
        </pc:picChg>
        <pc:picChg chg="add mod">
          <ac:chgData name="SAM LLOYD" userId="1056dbbd-6723-4c0c-a1fa-a7f81acaf605" providerId="ADAL" clId="{BD27C2D7-4DA3-4A80-9D6A-3B4A5E982042}" dt="2024-12-14T18:28:54.274" v="2188" actId="14100"/>
          <ac:picMkLst>
            <pc:docMk/>
            <pc:sldMk cId="3828633380" sldId="256"/>
            <ac:picMk id="82" creationId="{A4F31729-1048-24E4-8FEB-D5BE1F827008}"/>
          </ac:picMkLst>
        </pc:picChg>
        <pc:picChg chg="add del">
          <ac:chgData name="SAM LLOYD" userId="1056dbbd-6723-4c0c-a1fa-a7f81acaf605" providerId="ADAL" clId="{BD27C2D7-4DA3-4A80-9D6A-3B4A5E982042}" dt="2024-12-14T18:12:45.876" v="2048" actId="22"/>
          <ac:picMkLst>
            <pc:docMk/>
            <pc:sldMk cId="3828633380" sldId="256"/>
            <ac:picMk id="84" creationId="{0C1C1ED8-6C50-EC35-3A8D-9EF7264F300C}"/>
          </ac:picMkLst>
        </pc:picChg>
        <pc:picChg chg="add mod">
          <ac:chgData name="SAM LLOYD" userId="1056dbbd-6723-4c0c-a1fa-a7f81acaf605" providerId="ADAL" clId="{BD27C2D7-4DA3-4A80-9D6A-3B4A5E982042}" dt="2024-12-15T14:30:03.260" v="2238" actId="14100"/>
          <ac:picMkLst>
            <pc:docMk/>
            <pc:sldMk cId="3828633380" sldId="256"/>
            <ac:picMk id="90" creationId="{74F39A58-E850-86DB-0337-F0593BFEE6B1}"/>
          </ac:picMkLst>
        </pc:picChg>
        <pc:picChg chg="add mod">
          <ac:chgData name="SAM LLOYD" userId="1056dbbd-6723-4c0c-a1fa-a7f81acaf605" providerId="ADAL" clId="{BD27C2D7-4DA3-4A80-9D6A-3B4A5E982042}" dt="2024-12-14T18:28:26.910" v="2180" actId="1076"/>
          <ac:picMkLst>
            <pc:docMk/>
            <pc:sldMk cId="3828633380" sldId="256"/>
            <ac:picMk id="92" creationId="{87D254D0-0CE5-C997-0F75-C2FDC6D8054C}"/>
          </ac:picMkLst>
        </pc:picChg>
        <pc:cxnChg chg="add del mod">
          <ac:chgData name="SAM LLOYD" userId="1056dbbd-6723-4c0c-a1fa-a7f81acaf605" providerId="ADAL" clId="{BD27C2D7-4DA3-4A80-9D6A-3B4A5E982042}" dt="2024-12-14T16:52:35.667" v="1606" actId="21"/>
          <ac:cxnSpMkLst>
            <pc:docMk/>
            <pc:sldMk cId="3828633380" sldId="256"/>
            <ac:cxnSpMk id="3" creationId="{9438B43D-B92B-DBB9-C6F3-2EDA54A70482}"/>
          </ac:cxnSpMkLst>
        </pc:cxnChg>
        <pc:cxnChg chg="add mod">
          <ac:chgData name="SAM LLOYD" userId="1056dbbd-6723-4c0c-a1fa-a7f81acaf605" providerId="ADAL" clId="{BD27C2D7-4DA3-4A80-9D6A-3B4A5E982042}" dt="2024-12-14T16:19:13.410" v="1428" actId="14100"/>
          <ac:cxnSpMkLst>
            <pc:docMk/>
            <pc:sldMk cId="3828633380" sldId="256"/>
            <ac:cxnSpMk id="7" creationId="{0976C634-6527-7FA9-5F30-0D4D8AF3FD2B}"/>
          </ac:cxnSpMkLst>
        </pc:cxnChg>
        <pc:cxnChg chg="add mod">
          <ac:chgData name="SAM LLOYD" userId="1056dbbd-6723-4c0c-a1fa-a7f81acaf605" providerId="ADAL" clId="{BD27C2D7-4DA3-4A80-9D6A-3B4A5E982042}" dt="2024-12-14T16:52:30.272" v="1604" actId="1076"/>
          <ac:cxnSpMkLst>
            <pc:docMk/>
            <pc:sldMk cId="3828633380" sldId="256"/>
            <ac:cxnSpMk id="14" creationId="{446C9A47-0FA8-F3AC-638F-929177E5260F}"/>
          </ac:cxnSpMkLst>
        </pc:cxnChg>
        <pc:cxnChg chg="add">
          <ac:chgData name="SAM LLOYD" userId="1056dbbd-6723-4c0c-a1fa-a7f81acaf605" providerId="ADAL" clId="{BD27C2D7-4DA3-4A80-9D6A-3B4A5E982042}" dt="2024-12-14T16:19:05.002" v="1426" actId="11529"/>
          <ac:cxnSpMkLst>
            <pc:docMk/>
            <pc:sldMk cId="3828633380" sldId="256"/>
            <ac:cxnSpMk id="17" creationId="{76BF7C2E-955F-9666-90CC-59C7113F035F}"/>
          </ac:cxnSpMkLst>
        </pc:cxnChg>
        <pc:cxnChg chg="add del mod">
          <ac:chgData name="SAM LLOYD" userId="1056dbbd-6723-4c0c-a1fa-a7f81acaf605" providerId="ADAL" clId="{BD27C2D7-4DA3-4A80-9D6A-3B4A5E982042}" dt="2024-12-14T18:21:22.626" v="2131" actId="21"/>
          <ac:cxnSpMkLst>
            <pc:docMk/>
            <pc:sldMk cId="3828633380" sldId="256"/>
            <ac:cxnSpMk id="44" creationId="{CB7EB4DA-8191-F95F-B3D3-58CAC604E438}"/>
          </ac:cxnSpMkLst>
        </pc:cxnChg>
        <pc:cxnChg chg="add mod">
          <ac:chgData name="SAM LLOYD" userId="1056dbbd-6723-4c0c-a1fa-a7f81acaf605" providerId="ADAL" clId="{BD27C2D7-4DA3-4A80-9D6A-3B4A5E982042}" dt="2024-12-14T16:56:20.523" v="1763" actId="14100"/>
          <ac:cxnSpMkLst>
            <pc:docMk/>
            <pc:sldMk cId="3828633380" sldId="256"/>
            <ac:cxnSpMk id="49" creationId="{829F087A-E7CF-1489-340F-7DB9B8D546DF}"/>
          </ac:cxnSpMkLst>
        </pc:cxnChg>
        <pc:cxnChg chg="add mod">
          <ac:chgData name="SAM LLOYD" userId="1056dbbd-6723-4c0c-a1fa-a7f81acaf605" providerId="ADAL" clId="{BD27C2D7-4DA3-4A80-9D6A-3B4A5E982042}" dt="2024-12-14T17:15:41.638" v="1856" actId="14100"/>
          <ac:cxnSpMkLst>
            <pc:docMk/>
            <pc:sldMk cId="3828633380" sldId="256"/>
            <ac:cxnSpMk id="59" creationId="{94C472E4-57BC-C271-744B-92E08352D962}"/>
          </ac:cxnSpMkLst>
        </pc:cxnChg>
        <pc:cxnChg chg="add mod">
          <ac:chgData name="SAM LLOYD" userId="1056dbbd-6723-4c0c-a1fa-a7f81acaf605" providerId="ADAL" clId="{BD27C2D7-4DA3-4A80-9D6A-3B4A5E982042}" dt="2024-12-14T18:20:54.667" v="2127" actId="1076"/>
          <ac:cxnSpMkLst>
            <pc:docMk/>
            <pc:sldMk cId="3828633380" sldId="256"/>
            <ac:cxnSpMk id="67" creationId="{F6946A31-5442-76D6-DB19-263D7BA943F0}"/>
          </ac:cxnSpMkLst>
        </pc:cxnChg>
        <pc:cxnChg chg="add mod">
          <ac:chgData name="SAM LLOYD" userId="1056dbbd-6723-4c0c-a1fa-a7f81acaf605" providerId="ADAL" clId="{BD27C2D7-4DA3-4A80-9D6A-3B4A5E982042}" dt="2024-12-14T18:23:09.855" v="2142" actId="1076"/>
          <ac:cxnSpMkLst>
            <pc:docMk/>
            <pc:sldMk cId="3828633380" sldId="256"/>
            <ac:cxnSpMk id="77" creationId="{5B0DCD02-2728-0B4C-2A4B-F79B19CE7101}"/>
          </ac:cxnSpMkLst>
        </pc:cxnChg>
      </pc:sldChg>
      <pc:sldChg chg="del">
        <pc:chgData name="SAM LLOYD" userId="1056dbbd-6723-4c0c-a1fa-a7f81acaf605" providerId="ADAL" clId="{BD27C2D7-4DA3-4A80-9D6A-3B4A5E982042}" dt="2024-12-14T16:34:36.950" v="1533" actId="2696"/>
        <pc:sldMkLst>
          <pc:docMk/>
          <pc:sldMk cId="2238583540" sldId="257"/>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2BB55D-019D-4D3E-A49F-0584550A43D9}" type="datetimeFigureOut">
              <a:rPr lang="en-GB" smtClean="0"/>
              <a:t>15/12/2024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49FB96-F433-46FC-9DA0-2487995BD031}" type="slidenum">
              <a:rPr lang="en-GB" smtClean="0"/>
              <a:t>‹#›</a:t>
            </a:fld>
            <a:endParaRPr lang="en-GB"/>
          </a:p>
        </p:txBody>
      </p:sp>
    </p:spTree>
    <p:extLst>
      <p:ext uri="{BB962C8B-B14F-4D97-AF65-F5344CB8AC3E}">
        <p14:creationId xmlns:p14="http://schemas.microsoft.com/office/powerpoint/2010/main" val="473898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p:txBody>
      </p:sp>
      <p:sp>
        <p:nvSpPr>
          <p:cNvPr id="4" name="Slide Number Placeholder 3"/>
          <p:cNvSpPr>
            <a:spLocks noGrp="1"/>
          </p:cNvSpPr>
          <p:nvPr>
            <p:ph type="sldNum" sz="quarter" idx="5"/>
          </p:nvPr>
        </p:nvSpPr>
        <p:spPr/>
        <p:txBody>
          <a:bodyPr/>
          <a:lstStyle/>
          <a:p>
            <a:fld id="{8849FB96-F433-46FC-9DA0-2487995BD031}" type="slidenum">
              <a:rPr lang="en-GB" smtClean="0"/>
              <a:t>1</a:t>
            </a:fld>
            <a:endParaRPr lang="en-GB"/>
          </a:p>
        </p:txBody>
      </p:sp>
    </p:spTree>
    <p:extLst>
      <p:ext uri="{BB962C8B-B14F-4D97-AF65-F5344CB8AC3E}">
        <p14:creationId xmlns:p14="http://schemas.microsoft.com/office/powerpoint/2010/main" val="303966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2834F-9F6E-D6D0-6F71-C00F185541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A71EFE7-80DC-A8F7-055E-C6C166E3AF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0461B2F-18A6-C1E8-518F-31DC323DC23B}"/>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5" name="Footer Placeholder 4">
            <a:extLst>
              <a:ext uri="{FF2B5EF4-FFF2-40B4-BE49-F238E27FC236}">
                <a16:creationId xmlns:a16="http://schemas.microsoft.com/office/drawing/2014/main" id="{8FD4ADD5-EBB1-42CB-3BF9-ECFA0748E8A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012EF8B-3824-7842-9C8B-B0A5D6A27920}"/>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3280383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D4AB0-287B-F666-3BAD-FE37033B0BA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38DF4E7-3087-C822-8337-F85CE59235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9FB74B-DEF3-351E-457A-1BC7289EBE98}"/>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5" name="Footer Placeholder 4">
            <a:extLst>
              <a:ext uri="{FF2B5EF4-FFF2-40B4-BE49-F238E27FC236}">
                <a16:creationId xmlns:a16="http://schemas.microsoft.com/office/drawing/2014/main" id="{52C0BD9F-BDFC-909F-D484-80D6709007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5E0EB08-0A80-D920-FCAD-5AF8BAE0E985}"/>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1184810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04AD5-430E-36E5-55D0-7A7E678C334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834DEFD-4F4A-6056-DA66-C3F582BFAB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5D17DC-3700-D738-98BC-81566E451DF5}"/>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5" name="Footer Placeholder 4">
            <a:extLst>
              <a:ext uri="{FF2B5EF4-FFF2-40B4-BE49-F238E27FC236}">
                <a16:creationId xmlns:a16="http://schemas.microsoft.com/office/drawing/2014/main" id="{8F5F7D16-94B9-0307-F6FD-EDFB98D900C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27D0602-1E64-1971-8BE7-8CC54CF61E66}"/>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3405780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34EAA-F445-CEDE-6BE6-3E55D39D2FC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7E5F709-345C-A76A-CDB4-2B604E85E5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355321E-E120-E91E-0ACD-430DC161A5A7}"/>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5" name="Footer Placeholder 4">
            <a:extLst>
              <a:ext uri="{FF2B5EF4-FFF2-40B4-BE49-F238E27FC236}">
                <a16:creationId xmlns:a16="http://schemas.microsoft.com/office/drawing/2014/main" id="{55C3FE7D-C5DA-5750-B1CE-20C37387641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FD84F50-8A31-D36C-539C-495FFDE13D79}"/>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28100253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3F63B-882E-DA1C-91F4-33B20E1094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D5032B1-0C76-1503-F9AA-3E321BCAC30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DA70DE-0755-6736-E31F-348BA90F4587}"/>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5" name="Footer Placeholder 4">
            <a:extLst>
              <a:ext uri="{FF2B5EF4-FFF2-40B4-BE49-F238E27FC236}">
                <a16:creationId xmlns:a16="http://schemas.microsoft.com/office/drawing/2014/main" id="{19A65C01-5BF1-1D07-9949-8E7BAC14C2D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765DFF-B68B-CECE-6FDE-56727746E501}"/>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2407099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BFAE8-59B3-BF02-53CE-878EC3E967D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E989A14-535A-DD54-B123-8357BABB91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A469A1B-3888-EF7E-A1BA-C34E7EFEC9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2A7DDAA-42A9-197D-E605-38E738DA9274}"/>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6" name="Footer Placeholder 5">
            <a:extLst>
              <a:ext uri="{FF2B5EF4-FFF2-40B4-BE49-F238E27FC236}">
                <a16:creationId xmlns:a16="http://schemas.microsoft.com/office/drawing/2014/main" id="{DF15FD81-DD1D-D452-1625-1DBDC6FFB16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30521B7-E1D0-9CAC-87D1-7D3ECCA419B8}"/>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4078815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D4938-A333-A9D6-212F-BF5C84775FE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E52DA65-776C-5B1B-A521-F4D76E7527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0061CB-D3FC-7414-F9BE-523C7F463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FD43A6D-E64E-04AC-F307-F18D074688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24B560-5045-4EF8-525C-89D76B6A17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9C3DC88-D3FB-DE79-D86B-335826A9E773}"/>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8" name="Footer Placeholder 7">
            <a:extLst>
              <a:ext uri="{FF2B5EF4-FFF2-40B4-BE49-F238E27FC236}">
                <a16:creationId xmlns:a16="http://schemas.microsoft.com/office/drawing/2014/main" id="{C42CEC80-78F6-C99C-427F-11EC0D788185}"/>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ADCED22-07AB-19B7-AE89-7D2DFA883406}"/>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2469706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5F425-D1E0-D5FF-9462-197C7C2664C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EE4B2B5-6C25-3C93-1504-1FDCA2C4E558}"/>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4" name="Footer Placeholder 3">
            <a:extLst>
              <a:ext uri="{FF2B5EF4-FFF2-40B4-BE49-F238E27FC236}">
                <a16:creationId xmlns:a16="http://schemas.microsoft.com/office/drawing/2014/main" id="{D54DFE25-A6F1-4A74-DF78-B0E0A9FFB8A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DF265F7-746E-AB1A-C4FA-4FD17541A6A8}"/>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1301631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265D86-351D-F186-E5D1-78A852463EDE}"/>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3" name="Footer Placeholder 2">
            <a:extLst>
              <a:ext uri="{FF2B5EF4-FFF2-40B4-BE49-F238E27FC236}">
                <a16:creationId xmlns:a16="http://schemas.microsoft.com/office/drawing/2014/main" id="{37FDE89A-6173-4F4D-C6EC-66A9AB5B3BA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AAB8F6F-998A-BE77-FE07-A793CC068E08}"/>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25932447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5DE33-2590-3AE3-1918-829F282EC7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3090FB7-7033-9FCA-8699-B3927A107C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14CEA58-CF57-F0E1-DFE6-E66D6A128A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16AA58-C8C7-7A5C-4AD5-718ABA9F0413}"/>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6" name="Footer Placeholder 5">
            <a:extLst>
              <a:ext uri="{FF2B5EF4-FFF2-40B4-BE49-F238E27FC236}">
                <a16:creationId xmlns:a16="http://schemas.microsoft.com/office/drawing/2014/main" id="{F2B111C5-104C-DE16-7408-BA70965D56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1E83FC-C1AE-0439-640D-09B607C407D6}"/>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1638087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3FAD6-32D0-1EE4-D23D-CF267C0092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5626C16-6497-5935-2BA5-E72BB486EE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56E66E7-3E8A-434C-79B8-DF5826B344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79A7C2-2AF6-C4CD-E541-218241C23B6A}"/>
              </a:ext>
            </a:extLst>
          </p:cNvPr>
          <p:cNvSpPr>
            <a:spLocks noGrp="1"/>
          </p:cNvSpPr>
          <p:nvPr>
            <p:ph type="dt" sz="half" idx="10"/>
          </p:nvPr>
        </p:nvSpPr>
        <p:spPr/>
        <p:txBody>
          <a:bodyPr/>
          <a:lstStyle/>
          <a:p>
            <a:fld id="{B024D268-0F26-4DD6-A65C-B47E9BAC61A3}" type="datetimeFigureOut">
              <a:rPr lang="en-GB" smtClean="0"/>
              <a:t>15/12/2024</a:t>
            </a:fld>
            <a:endParaRPr lang="en-GB"/>
          </a:p>
        </p:txBody>
      </p:sp>
      <p:sp>
        <p:nvSpPr>
          <p:cNvPr id="6" name="Footer Placeholder 5">
            <a:extLst>
              <a:ext uri="{FF2B5EF4-FFF2-40B4-BE49-F238E27FC236}">
                <a16:creationId xmlns:a16="http://schemas.microsoft.com/office/drawing/2014/main" id="{FBE89661-B118-4955-C44B-22AFC78312F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48B0180-E53D-B275-C45A-AE8B7552D121}"/>
              </a:ext>
            </a:extLst>
          </p:cNvPr>
          <p:cNvSpPr>
            <a:spLocks noGrp="1"/>
          </p:cNvSpPr>
          <p:nvPr>
            <p:ph type="sldNum" sz="quarter" idx="12"/>
          </p:nvPr>
        </p:nvSpPr>
        <p:spPr/>
        <p:txBody>
          <a:bodyPr/>
          <a:lstStyle/>
          <a:p>
            <a:fld id="{F2EFEF1C-923B-4F06-9709-45E65EDFA8B2}" type="slidenum">
              <a:rPr lang="en-GB" smtClean="0"/>
              <a:t>‹#›</a:t>
            </a:fld>
            <a:endParaRPr lang="en-GB"/>
          </a:p>
        </p:txBody>
      </p:sp>
    </p:spTree>
    <p:extLst>
      <p:ext uri="{BB962C8B-B14F-4D97-AF65-F5344CB8AC3E}">
        <p14:creationId xmlns:p14="http://schemas.microsoft.com/office/powerpoint/2010/main" val="2546966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8A498-E71C-F5D6-6E29-7295BA3BD9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FAF97B4-3F22-4D61-237C-093B003E36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693ECB-3FA0-6BAC-1CF6-833ED7F268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024D268-0F26-4DD6-A65C-B47E9BAC61A3}" type="datetimeFigureOut">
              <a:rPr lang="en-GB" smtClean="0"/>
              <a:t>15/12/2024</a:t>
            </a:fld>
            <a:endParaRPr lang="en-GB"/>
          </a:p>
        </p:txBody>
      </p:sp>
      <p:sp>
        <p:nvSpPr>
          <p:cNvPr id="5" name="Footer Placeholder 4">
            <a:extLst>
              <a:ext uri="{FF2B5EF4-FFF2-40B4-BE49-F238E27FC236}">
                <a16:creationId xmlns:a16="http://schemas.microsoft.com/office/drawing/2014/main" id="{494EC170-4641-77C5-AF60-BC1F27749F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C226C1E2-8E28-5D2C-AFF6-17CC783A94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2EFEF1C-923B-4F06-9709-45E65EDFA8B2}" type="slidenum">
              <a:rPr lang="en-GB" smtClean="0"/>
              <a:t>‹#›</a:t>
            </a:fld>
            <a:endParaRPr lang="en-GB"/>
          </a:p>
        </p:txBody>
      </p:sp>
    </p:spTree>
    <p:extLst>
      <p:ext uri="{BB962C8B-B14F-4D97-AF65-F5344CB8AC3E}">
        <p14:creationId xmlns:p14="http://schemas.microsoft.com/office/powerpoint/2010/main" val="20611475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7C796718-A563-7D90-A3BD-7624D039E998}"/>
              </a:ext>
            </a:extLst>
          </p:cNvPr>
          <p:cNvSpPr/>
          <p:nvPr/>
        </p:nvSpPr>
        <p:spPr>
          <a:xfrm>
            <a:off x="-33908" y="615144"/>
            <a:ext cx="12212016" cy="62281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F2D21AF2-2201-2623-471F-4068B210B812}"/>
              </a:ext>
            </a:extLst>
          </p:cNvPr>
          <p:cNvPicPr>
            <a:picLocks noChangeAspect="1"/>
          </p:cNvPicPr>
          <p:nvPr/>
        </p:nvPicPr>
        <p:blipFill>
          <a:blip r:embed="rId3"/>
          <a:stretch>
            <a:fillRect/>
          </a:stretch>
        </p:blipFill>
        <p:spPr>
          <a:xfrm>
            <a:off x="2173988" y="2958835"/>
            <a:ext cx="519850" cy="350175"/>
          </a:xfrm>
          <a:prstGeom prst="rect">
            <a:avLst/>
          </a:prstGeom>
        </p:spPr>
      </p:pic>
      <p:sp>
        <p:nvSpPr>
          <p:cNvPr id="6" name="TextBox 5">
            <a:extLst>
              <a:ext uri="{FF2B5EF4-FFF2-40B4-BE49-F238E27FC236}">
                <a16:creationId xmlns:a16="http://schemas.microsoft.com/office/drawing/2014/main" id="{178638B2-A427-AB0E-77D6-86A4DC53FFF9}"/>
              </a:ext>
            </a:extLst>
          </p:cNvPr>
          <p:cNvSpPr txBox="1"/>
          <p:nvPr/>
        </p:nvSpPr>
        <p:spPr>
          <a:xfrm>
            <a:off x="-43017" y="781885"/>
            <a:ext cx="2435735" cy="369332"/>
          </a:xfrm>
          <a:prstGeom prst="rect">
            <a:avLst/>
          </a:prstGeom>
          <a:noFill/>
        </p:spPr>
        <p:txBody>
          <a:bodyPr wrap="square" rtlCol="0">
            <a:spAutoFit/>
          </a:bodyPr>
          <a:lstStyle/>
          <a:p>
            <a:r>
              <a:rPr lang="en-GB" b="1" u="sng" dirty="0">
                <a:solidFill>
                  <a:schemeClr val="bg1">
                    <a:lumMod val="95000"/>
                  </a:schemeClr>
                </a:solidFill>
              </a:rPr>
              <a:t>Tick Profiler Problem:</a:t>
            </a:r>
            <a:endParaRPr lang="en-GB" b="1" u="sng" dirty="0"/>
          </a:p>
        </p:txBody>
      </p:sp>
      <p:pic>
        <p:nvPicPr>
          <p:cNvPr id="8" name="Picture 7">
            <a:extLst>
              <a:ext uri="{FF2B5EF4-FFF2-40B4-BE49-F238E27FC236}">
                <a16:creationId xmlns:a16="http://schemas.microsoft.com/office/drawing/2014/main" id="{68743732-A61C-8C38-3C68-30E1AF77BE1F}"/>
              </a:ext>
            </a:extLst>
          </p:cNvPr>
          <p:cNvPicPr>
            <a:picLocks noChangeAspect="1"/>
          </p:cNvPicPr>
          <p:nvPr/>
        </p:nvPicPr>
        <p:blipFill>
          <a:blip r:embed="rId4"/>
          <a:stretch>
            <a:fillRect/>
          </a:stretch>
        </p:blipFill>
        <p:spPr>
          <a:xfrm>
            <a:off x="-9545" y="3306143"/>
            <a:ext cx="2710007" cy="1510948"/>
          </a:xfrm>
          <a:prstGeom prst="rect">
            <a:avLst/>
          </a:prstGeom>
        </p:spPr>
      </p:pic>
      <p:sp>
        <p:nvSpPr>
          <p:cNvPr id="9" name="TextBox 8">
            <a:extLst>
              <a:ext uri="{FF2B5EF4-FFF2-40B4-BE49-F238E27FC236}">
                <a16:creationId xmlns:a16="http://schemas.microsoft.com/office/drawing/2014/main" id="{AE13E480-7453-5859-3120-D2C7FD6BDA46}"/>
              </a:ext>
            </a:extLst>
          </p:cNvPr>
          <p:cNvSpPr txBox="1"/>
          <p:nvPr/>
        </p:nvSpPr>
        <p:spPr>
          <a:xfrm>
            <a:off x="-16778" y="1130912"/>
            <a:ext cx="2742602" cy="1692771"/>
          </a:xfrm>
          <a:prstGeom prst="rect">
            <a:avLst/>
          </a:prstGeom>
          <a:noFill/>
        </p:spPr>
        <p:txBody>
          <a:bodyPr wrap="square" rtlCol="0">
            <a:spAutoFit/>
          </a:bodyPr>
          <a:lstStyle/>
          <a:p>
            <a:r>
              <a:rPr lang="en-GB" sz="800" dirty="0"/>
              <a:t>To regenerate stamina, I constantly check if enough time has passed since last damaged in a tick function.</a:t>
            </a:r>
          </a:p>
          <a:p>
            <a:r>
              <a:rPr lang="en-GB" sz="800" dirty="0"/>
              <a:t>This creates a constant around 100 nanosecond drain on my CPU. I found this out by adding a trace to the tick function in the profiler.</a:t>
            </a:r>
          </a:p>
          <a:p>
            <a:endParaRPr lang="en-GB" sz="800" dirty="0"/>
          </a:p>
          <a:p>
            <a:r>
              <a:rPr lang="en-GB" sz="800" dirty="0"/>
              <a:t>To fix this, I rewrote the code to use timers instead, so it would only need to check when stamina was not full. </a:t>
            </a:r>
          </a:p>
          <a:p>
            <a:r>
              <a:rPr lang="en-GB" sz="800" dirty="0"/>
              <a:t>It now clears the previous timer, then sets a new one, to be triggered after the recovery delay, which when triggered, recursively calls itself until stamina is full. </a:t>
            </a:r>
          </a:p>
          <a:p>
            <a:r>
              <a:rPr lang="en-GB" sz="800" dirty="0"/>
              <a:t>This saves us from a tick functions, improving the overall frame rate of the project.</a:t>
            </a:r>
          </a:p>
        </p:txBody>
      </p:sp>
      <p:pic>
        <p:nvPicPr>
          <p:cNvPr id="15" name="Picture 14">
            <a:extLst>
              <a:ext uri="{FF2B5EF4-FFF2-40B4-BE49-F238E27FC236}">
                <a16:creationId xmlns:a16="http://schemas.microsoft.com/office/drawing/2014/main" id="{A8AF01A8-B225-0D84-3A43-D02279DAB716}"/>
              </a:ext>
            </a:extLst>
          </p:cNvPr>
          <p:cNvPicPr>
            <a:picLocks noChangeAspect="1"/>
          </p:cNvPicPr>
          <p:nvPr/>
        </p:nvPicPr>
        <p:blipFill>
          <a:blip r:embed="rId5"/>
          <a:stretch>
            <a:fillRect/>
          </a:stretch>
        </p:blipFill>
        <p:spPr>
          <a:xfrm>
            <a:off x="2157490" y="4814555"/>
            <a:ext cx="511578" cy="372833"/>
          </a:xfrm>
          <a:prstGeom prst="rect">
            <a:avLst/>
          </a:prstGeom>
        </p:spPr>
      </p:pic>
      <p:cxnSp>
        <p:nvCxnSpPr>
          <p:cNvPr id="7" name="Straight Connector 6">
            <a:extLst>
              <a:ext uri="{FF2B5EF4-FFF2-40B4-BE49-F238E27FC236}">
                <a16:creationId xmlns:a16="http://schemas.microsoft.com/office/drawing/2014/main" id="{0976C634-6527-7FA9-5F30-0D4D8AF3FD2B}"/>
              </a:ext>
            </a:extLst>
          </p:cNvPr>
          <p:cNvCxnSpPr>
            <a:cxnSpLocks/>
          </p:cNvCxnSpPr>
          <p:nvPr/>
        </p:nvCxnSpPr>
        <p:spPr>
          <a:xfrm>
            <a:off x="3667068" y="781885"/>
            <a:ext cx="30076" cy="6118127"/>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446C9A47-0FA8-F3AC-638F-929177E5260F}"/>
              </a:ext>
            </a:extLst>
          </p:cNvPr>
          <p:cNvCxnSpPr>
            <a:cxnSpLocks/>
          </p:cNvCxnSpPr>
          <p:nvPr/>
        </p:nvCxnSpPr>
        <p:spPr>
          <a:xfrm>
            <a:off x="5475415" y="708610"/>
            <a:ext cx="43584" cy="6051567"/>
          </a:xfrm>
          <a:prstGeom prst="line">
            <a:avLst/>
          </a:prstGeom>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EA92A5FA-3360-B173-F046-967CC5FD5835}"/>
              </a:ext>
            </a:extLst>
          </p:cNvPr>
          <p:cNvSpPr txBox="1"/>
          <p:nvPr/>
        </p:nvSpPr>
        <p:spPr>
          <a:xfrm>
            <a:off x="2716835" y="932179"/>
            <a:ext cx="2426892" cy="2092881"/>
          </a:xfrm>
          <a:prstGeom prst="rect">
            <a:avLst/>
          </a:prstGeom>
          <a:noFill/>
        </p:spPr>
        <p:txBody>
          <a:bodyPr wrap="square" rtlCol="0">
            <a:spAutoFit/>
          </a:bodyPr>
          <a:lstStyle/>
          <a:p>
            <a:endParaRPr lang="en-GB" sz="800" dirty="0"/>
          </a:p>
          <a:p>
            <a:r>
              <a:rPr lang="en-GB" sz="800" dirty="0"/>
              <a:t>Taking a looks at my level using the mesh LOD colourisation tool, I noticed there weren't any LOD's in my level. This means that no matter the distance from a mesh, it would always be rendered in the highest detail. This results in my scene taking a lot more time to render than it should do. </a:t>
            </a:r>
          </a:p>
          <a:p>
            <a:endParaRPr lang="en-GB" sz="800" dirty="0"/>
          </a:p>
          <a:p>
            <a:r>
              <a:rPr lang="en-GB" sz="800" dirty="0"/>
              <a:t>To fix this, I went into my meshes, and added multiple different layers of LOD, and set the distance requirements for each of them. This means that the further away the player is from a mesh, the less vertices it will be rendered with, but at the same time not really effecting the experience as the player wouldn't be able to make out the details from that far away either</a:t>
            </a:r>
            <a:r>
              <a:rPr lang="en-GB" sz="1000" dirty="0"/>
              <a:t>.</a:t>
            </a:r>
          </a:p>
        </p:txBody>
      </p:sp>
      <p:sp>
        <p:nvSpPr>
          <p:cNvPr id="22" name="TextBox 21">
            <a:extLst>
              <a:ext uri="{FF2B5EF4-FFF2-40B4-BE49-F238E27FC236}">
                <a16:creationId xmlns:a16="http://schemas.microsoft.com/office/drawing/2014/main" id="{A38C1FB8-501E-55E1-5DA5-071B85A043C1}"/>
              </a:ext>
            </a:extLst>
          </p:cNvPr>
          <p:cNvSpPr txBox="1"/>
          <p:nvPr/>
        </p:nvSpPr>
        <p:spPr>
          <a:xfrm>
            <a:off x="2725824" y="739383"/>
            <a:ext cx="2401570" cy="369332"/>
          </a:xfrm>
          <a:prstGeom prst="rect">
            <a:avLst/>
          </a:prstGeom>
          <a:noFill/>
        </p:spPr>
        <p:txBody>
          <a:bodyPr wrap="square" rtlCol="0">
            <a:spAutoFit/>
          </a:bodyPr>
          <a:lstStyle/>
          <a:p>
            <a:r>
              <a:rPr lang="en-GB" b="1" u="sng" dirty="0">
                <a:solidFill>
                  <a:schemeClr val="bg1">
                    <a:lumMod val="95000"/>
                  </a:schemeClr>
                </a:solidFill>
              </a:rPr>
              <a:t>Mesh LOD Problem:</a:t>
            </a:r>
          </a:p>
        </p:txBody>
      </p:sp>
      <p:pic>
        <p:nvPicPr>
          <p:cNvPr id="24" name="Picture 23">
            <a:extLst>
              <a:ext uri="{FF2B5EF4-FFF2-40B4-BE49-F238E27FC236}">
                <a16:creationId xmlns:a16="http://schemas.microsoft.com/office/drawing/2014/main" id="{A5744CAD-CB95-A654-A07B-43550E262786}"/>
              </a:ext>
            </a:extLst>
          </p:cNvPr>
          <p:cNvPicPr>
            <a:picLocks noChangeAspect="1"/>
          </p:cNvPicPr>
          <p:nvPr/>
        </p:nvPicPr>
        <p:blipFill>
          <a:blip r:embed="rId6"/>
          <a:stretch>
            <a:fillRect/>
          </a:stretch>
        </p:blipFill>
        <p:spPr>
          <a:xfrm>
            <a:off x="4583420" y="4815875"/>
            <a:ext cx="558250" cy="499075"/>
          </a:xfrm>
          <a:prstGeom prst="rect">
            <a:avLst/>
          </a:prstGeom>
        </p:spPr>
      </p:pic>
      <p:pic>
        <p:nvPicPr>
          <p:cNvPr id="26" name="Picture 25">
            <a:extLst>
              <a:ext uri="{FF2B5EF4-FFF2-40B4-BE49-F238E27FC236}">
                <a16:creationId xmlns:a16="http://schemas.microsoft.com/office/drawing/2014/main" id="{36C7551C-5AA8-D7DE-CC09-906D4AFFCA72}"/>
              </a:ext>
            </a:extLst>
          </p:cNvPr>
          <p:cNvPicPr>
            <a:picLocks noChangeAspect="1"/>
          </p:cNvPicPr>
          <p:nvPr/>
        </p:nvPicPr>
        <p:blipFill>
          <a:blip r:embed="rId7"/>
          <a:stretch>
            <a:fillRect/>
          </a:stretch>
        </p:blipFill>
        <p:spPr>
          <a:xfrm>
            <a:off x="4556939" y="2959304"/>
            <a:ext cx="584839" cy="330217"/>
          </a:xfrm>
          <a:prstGeom prst="rect">
            <a:avLst/>
          </a:prstGeom>
        </p:spPr>
      </p:pic>
      <p:sp>
        <p:nvSpPr>
          <p:cNvPr id="31" name="TextBox 30">
            <a:extLst>
              <a:ext uri="{FF2B5EF4-FFF2-40B4-BE49-F238E27FC236}">
                <a16:creationId xmlns:a16="http://schemas.microsoft.com/office/drawing/2014/main" id="{090D3F55-FE7E-16AA-47BF-A7D6250D030A}"/>
              </a:ext>
            </a:extLst>
          </p:cNvPr>
          <p:cNvSpPr txBox="1"/>
          <p:nvPr/>
        </p:nvSpPr>
        <p:spPr>
          <a:xfrm>
            <a:off x="5101396" y="1215717"/>
            <a:ext cx="2469572" cy="1323439"/>
          </a:xfrm>
          <a:prstGeom prst="rect">
            <a:avLst/>
          </a:prstGeom>
          <a:noFill/>
        </p:spPr>
        <p:txBody>
          <a:bodyPr wrap="square" rtlCol="0">
            <a:spAutoFit/>
          </a:bodyPr>
          <a:lstStyle/>
          <a:p>
            <a:r>
              <a:rPr lang="en-GB" sz="800" dirty="0"/>
              <a:t>Opening the statistics window, the first thing that stood out to me was that I had a lot of similar objects, such as foliage and tress, and individual objects.</a:t>
            </a:r>
          </a:p>
          <a:p>
            <a:endParaRPr lang="en-GB" sz="800" dirty="0"/>
          </a:p>
          <a:p>
            <a:endParaRPr lang="en-GB" sz="800" dirty="0"/>
          </a:p>
          <a:p>
            <a:r>
              <a:rPr lang="en-GB" sz="800" dirty="0"/>
              <a:t>After some research, I found out I could speed up rendering times by merging them, as this would reduce draw calls, but not effect the game, as these are all static objects.</a:t>
            </a:r>
          </a:p>
        </p:txBody>
      </p:sp>
      <p:pic>
        <p:nvPicPr>
          <p:cNvPr id="34" name="Picture 33">
            <a:extLst>
              <a:ext uri="{FF2B5EF4-FFF2-40B4-BE49-F238E27FC236}">
                <a16:creationId xmlns:a16="http://schemas.microsoft.com/office/drawing/2014/main" id="{A5A951A9-CD01-8828-37E2-F26FBB2A1F50}"/>
              </a:ext>
            </a:extLst>
          </p:cNvPr>
          <p:cNvPicPr>
            <a:picLocks noChangeAspect="1"/>
          </p:cNvPicPr>
          <p:nvPr/>
        </p:nvPicPr>
        <p:blipFill>
          <a:blip r:embed="rId8"/>
          <a:stretch>
            <a:fillRect/>
          </a:stretch>
        </p:blipFill>
        <p:spPr>
          <a:xfrm>
            <a:off x="7130013" y="4840217"/>
            <a:ext cx="453484" cy="426829"/>
          </a:xfrm>
          <a:prstGeom prst="rect">
            <a:avLst/>
          </a:prstGeom>
        </p:spPr>
      </p:pic>
      <p:pic>
        <p:nvPicPr>
          <p:cNvPr id="36" name="Picture 35">
            <a:extLst>
              <a:ext uri="{FF2B5EF4-FFF2-40B4-BE49-F238E27FC236}">
                <a16:creationId xmlns:a16="http://schemas.microsoft.com/office/drawing/2014/main" id="{ED3301D3-79DD-1073-9A02-D9E83A959E80}"/>
              </a:ext>
            </a:extLst>
          </p:cNvPr>
          <p:cNvPicPr>
            <a:picLocks noChangeAspect="1"/>
          </p:cNvPicPr>
          <p:nvPr/>
        </p:nvPicPr>
        <p:blipFill>
          <a:blip r:embed="rId9"/>
          <a:stretch>
            <a:fillRect/>
          </a:stretch>
        </p:blipFill>
        <p:spPr>
          <a:xfrm>
            <a:off x="7131329" y="2964023"/>
            <a:ext cx="415411" cy="356160"/>
          </a:xfrm>
          <a:prstGeom prst="rect">
            <a:avLst/>
          </a:prstGeom>
        </p:spPr>
      </p:pic>
      <p:pic>
        <p:nvPicPr>
          <p:cNvPr id="38" name="Picture 37">
            <a:extLst>
              <a:ext uri="{FF2B5EF4-FFF2-40B4-BE49-F238E27FC236}">
                <a16:creationId xmlns:a16="http://schemas.microsoft.com/office/drawing/2014/main" id="{4D1C5197-CA1C-60BF-847C-0BE654F5A2D7}"/>
              </a:ext>
            </a:extLst>
          </p:cNvPr>
          <p:cNvPicPr>
            <a:picLocks noChangeAspect="1"/>
          </p:cNvPicPr>
          <p:nvPr/>
        </p:nvPicPr>
        <p:blipFill>
          <a:blip r:embed="rId10"/>
          <a:stretch>
            <a:fillRect/>
          </a:stretch>
        </p:blipFill>
        <p:spPr>
          <a:xfrm>
            <a:off x="7572892" y="3304032"/>
            <a:ext cx="2076776" cy="1523720"/>
          </a:xfrm>
          <a:prstGeom prst="rect">
            <a:avLst/>
          </a:prstGeom>
        </p:spPr>
      </p:pic>
      <p:pic>
        <p:nvPicPr>
          <p:cNvPr id="40" name="Picture 39">
            <a:extLst>
              <a:ext uri="{FF2B5EF4-FFF2-40B4-BE49-F238E27FC236}">
                <a16:creationId xmlns:a16="http://schemas.microsoft.com/office/drawing/2014/main" id="{F31B3DF3-D1C0-5896-C89E-3C2D365EEC9A}"/>
              </a:ext>
            </a:extLst>
          </p:cNvPr>
          <p:cNvPicPr>
            <a:picLocks noChangeAspect="1"/>
          </p:cNvPicPr>
          <p:nvPr/>
        </p:nvPicPr>
        <p:blipFill>
          <a:blip r:embed="rId11"/>
          <a:stretch>
            <a:fillRect/>
          </a:stretch>
        </p:blipFill>
        <p:spPr>
          <a:xfrm>
            <a:off x="7590437" y="5243255"/>
            <a:ext cx="2122252" cy="1614745"/>
          </a:xfrm>
          <a:prstGeom prst="rect">
            <a:avLst/>
          </a:prstGeom>
        </p:spPr>
      </p:pic>
      <p:sp>
        <p:nvSpPr>
          <p:cNvPr id="41" name="TextBox 40">
            <a:extLst>
              <a:ext uri="{FF2B5EF4-FFF2-40B4-BE49-F238E27FC236}">
                <a16:creationId xmlns:a16="http://schemas.microsoft.com/office/drawing/2014/main" id="{0ADF8334-E96F-EB83-C457-A08C3ED41330}"/>
              </a:ext>
            </a:extLst>
          </p:cNvPr>
          <p:cNvSpPr txBox="1"/>
          <p:nvPr/>
        </p:nvSpPr>
        <p:spPr>
          <a:xfrm>
            <a:off x="7559263" y="897201"/>
            <a:ext cx="1988716" cy="2062103"/>
          </a:xfrm>
          <a:prstGeom prst="rect">
            <a:avLst/>
          </a:prstGeom>
          <a:noFill/>
        </p:spPr>
        <p:txBody>
          <a:bodyPr wrap="square" rtlCol="0">
            <a:spAutoFit/>
          </a:bodyPr>
          <a:lstStyle/>
          <a:p>
            <a:endParaRPr lang="en-GB" sz="800" dirty="0"/>
          </a:p>
          <a:p>
            <a:r>
              <a:rPr lang="en-GB" sz="800" dirty="0"/>
              <a:t>Opening the Main levels size map, and changing the view mode from disk to memory, what immediately stood out was the cloud texture at 179mb of memory, much larger than anything else. This is taking up much more memory than it should.</a:t>
            </a:r>
          </a:p>
          <a:p>
            <a:r>
              <a:rPr lang="en-GB" sz="800" dirty="0"/>
              <a:t>To fix this, I went into the texture, and changed its compression method, which was on the highest setting, to default. This changed its memory usage to 7mb, saving us 172mb of memory! This also hardly effected the player experience, as the change in the clouds was hardly noticeable, as they are a far away object.</a:t>
            </a:r>
          </a:p>
        </p:txBody>
      </p:sp>
      <p:sp>
        <p:nvSpPr>
          <p:cNvPr id="47" name="TextBox 46">
            <a:extLst>
              <a:ext uri="{FF2B5EF4-FFF2-40B4-BE49-F238E27FC236}">
                <a16:creationId xmlns:a16="http://schemas.microsoft.com/office/drawing/2014/main" id="{EF9D6436-6A27-B2E4-DDE1-A4563D18F6B6}"/>
              </a:ext>
            </a:extLst>
          </p:cNvPr>
          <p:cNvSpPr txBox="1"/>
          <p:nvPr/>
        </p:nvSpPr>
        <p:spPr>
          <a:xfrm>
            <a:off x="9602976" y="1039931"/>
            <a:ext cx="2575132" cy="1938992"/>
          </a:xfrm>
          <a:prstGeom prst="rect">
            <a:avLst/>
          </a:prstGeom>
          <a:noFill/>
        </p:spPr>
        <p:txBody>
          <a:bodyPr wrap="square" rtlCol="0">
            <a:spAutoFit/>
          </a:bodyPr>
          <a:lstStyle/>
          <a:p>
            <a:r>
              <a:rPr lang="en-GB" sz="800" dirty="0"/>
              <a:t>Using the Light complexity view, I noticed my lights could be optimised further as it was all light blue, where I could make it dark blue. Unfortunately, changing it to static didn't make much of a difference, and changing other options had too much of an effect on the gameplay experience. </a:t>
            </a:r>
          </a:p>
          <a:p>
            <a:r>
              <a:rPr lang="en-GB" sz="800" dirty="0"/>
              <a:t>So, as a solution, I created an options menu where the player could adjust the lighting settings themselves, so users who don't have a great PC can change the lighting settings to be lower, reducing the complexity, and effecting the gameplay experience as a cost. However, players with higher end PC's, who wouldn't have to worry about the added complexity,  could play on the higher settings, keeping the original gameplay experience intact.</a:t>
            </a:r>
          </a:p>
        </p:txBody>
      </p:sp>
      <p:cxnSp>
        <p:nvCxnSpPr>
          <p:cNvPr id="17" name="Straight Connector 16">
            <a:extLst>
              <a:ext uri="{FF2B5EF4-FFF2-40B4-BE49-F238E27FC236}">
                <a16:creationId xmlns:a16="http://schemas.microsoft.com/office/drawing/2014/main" id="{76BF7C2E-955F-9666-90CC-59C7113F035F}"/>
              </a:ext>
            </a:extLst>
          </p:cNvPr>
          <p:cNvCxnSpPr/>
          <p:nvPr/>
        </p:nvCxnSpPr>
        <p:spPr>
          <a:xfrm>
            <a:off x="-11762" y="704850"/>
            <a:ext cx="12203762" cy="0"/>
          </a:xfrm>
          <a:prstGeom prst="line">
            <a:avLst/>
          </a:prstGeom>
        </p:spPr>
        <p:style>
          <a:lnRef idx="2">
            <a:schemeClr val="accent1"/>
          </a:lnRef>
          <a:fillRef idx="0">
            <a:schemeClr val="accent1"/>
          </a:fillRef>
          <a:effectRef idx="1">
            <a:schemeClr val="accent1"/>
          </a:effectRef>
          <a:fontRef idx="minor">
            <a:schemeClr val="tx1"/>
          </a:fontRef>
        </p:style>
      </p:cxnSp>
      <p:sp>
        <p:nvSpPr>
          <p:cNvPr id="33" name="Rectangle 32">
            <a:extLst>
              <a:ext uri="{FF2B5EF4-FFF2-40B4-BE49-F238E27FC236}">
                <a16:creationId xmlns:a16="http://schemas.microsoft.com/office/drawing/2014/main" id="{6FD5517A-1E7A-7E6A-6706-D2425F51AF1F}"/>
              </a:ext>
            </a:extLst>
          </p:cNvPr>
          <p:cNvSpPr/>
          <p:nvPr/>
        </p:nvSpPr>
        <p:spPr>
          <a:xfrm>
            <a:off x="-11762" y="0"/>
            <a:ext cx="12203762" cy="7374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29" name="TextBox 28">
            <a:extLst>
              <a:ext uri="{FF2B5EF4-FFF2-40B4-BE49-F238E27FC236}">
                <a16:creationId xmlns:a16="http://schemas.microsoft.com/office/drawing/2014/main" id="{D08958D6-E2AA-2FFE-5BCC-033FE37A31AE}"/>
              </a:ext>
            </a:extLst>
          </p:cNvPr>
          <p:cNvSpPr txBox="1"/>
          <p:nvPr/>
        </p:nvSpPr>
        <p:spPr>
          <a:xfrm>
            <a:off x="-16778" y="12438"/>
            <a:ext cx="12077585" cy="584775"/>
          </a:xfrm>
          <a:prstGeom prst="rect">
            <a:avLst/>
          </a:prstGeom>
          <a:noFill/>
        </p:spPr>
        <p:txBody>
          <a:bodyPr wrap="square" rtlCol="0">
            <a:spAutoFit/>
          </a:bodyPr>
          <a:lstStyle/>
          <a:p>
            <a:r>
              <a:rPr lang="en-GB" sz="3200" dirty="0">
                <a:solidFill>
                  <a:schemeClr val="bg1"/>
                </a:solidFill>
              </a:rPr>
              <a:t>Boss Battle </a:t>
            </a:r>
            <a:r>
              <a:rPr lang="en-GB" dirty="0">
                <a:solidFill>
                  <a:schemeClr val="bg1"/>
                </a:solidFill>
              </a:rPr>
              <a:t>by Samuel Lloyd :  2300873</a:t>
            </a:r>
            <a:endParaRPr lang="en-GB" sz="3200" dirty="0">
              <a:solidFill>
                <a:schemeClr val="bg1"/>
              </a:solidFill>
            </a:endParaRPr>
          </a:p>
        </p:txBody>
      </p:sp>
      <p:sp>
        <p:nvSpPr>
          <p:cNvPr id="37" name="TextBox 36">
            <a:extLst>
              <a:ext uri="{FF2B5EF4-FFF2-40B4-BE49-F238E27FC236}">
                <a16:creationId xmlns:a16="http://schemas.microsoft.com/office/drawing/2014/main" id="{0768251A-6A89-A241-7536-5C89B5AB9A90}"/>
              </a:ext>
            </a:extLst>
          </p:cNvPr>
          <p:cNvSpPr txBox="1"/>
          <p:nvPr/>
        </p:nvSpPr>
        <p:spPr>
          <a:xfrm>
            <a:off x="-51862" y="2926788"/>
            <a:ext cx="2054046" cy="369332"/>
          </a:xfrm>
          <a:prstGeom prst="rect">
            <a:avLst/>
          </a:prstGeom>
          <a:noFill/>
        </p:spPr>
        <p:txBody>
          <a:bodyPr wrap="square" rtlCol="0">
            <a:spAutoFit/>
          </a:bodyPr>
          <a:lstStyle/>
          <a:p>
            <a:r>
              <a:rPr lang="en-GB" b="1" u="sng" dirty="0" err="1">
                <a:solidFill>
                  <a:schemeClr val="bg1">
                    <a:lumMod val="95000"/>
                  </a:schemeClr>
                </a:solidFill>
              </a:rPr>
              <a:t>Unoptimised</a:t>
            </a:r>
            <a:r>
              <a:rPr lang="en-GB" b="1" u="sng" dirty="0">
                <a:solidFill>
                  <a:schemeClr val="bg1">
                    <a:lumMod val="95000"/>
                  </a:schemeClr>
                </a:solidFill>
              </a:rPr>
              <a:t>:</a:t>
            </a:r>
          </a:p>
        </p:txBody>
      </p:sp>
      <p:sp>
        <p:nvSpPr>
          <p:cNvPr id="39" name="TextBox 38">
            <a:extLst>
              <a:ext uri="{FF2B5EF4-FFF2-40B4-BE49-F238E27FC236}">
                <a16:creationId xmlns:a16="http://schemas.microsoft.com/office/drawing/2014/main" id="{4C41B65D-3C24-CFA3-46C0-AB0FD2917BAB}"/>
              </a:ext>
            </a:extLst>
          </p:cNvPr>
          <p:cNvSpPr txBox="1"/>
          <p:nvPr/>
        </p:nvSpPr>
        <p:spPr>
          <a:xfrm>
            <a:off x="-34788" y="4819364"/>
            <a:ext cx="1370776" cy="369332"/>
          </a:xfrm>
          <a:prstGeom prst="rect">
            <a:avLst/>
          </a:prstGeom>
          <a:noFill/>
        </p:spPr>
        <p:txBody>
          <a:bodyPr wrap="square" rtlCol="0">
            <a:spAutoFit/>
          </a:bodyPr>
          <a:lstStyle/>
          <a:p>
            <a:r>
              <a:rPr lang="en-GB" b="1" u="sng" dirty="0">
                <a:solidFill>
                  <a:schemeClr val="bg1">
                    <a:lumMod val="95000"/>
                  </a:schemeClr>
                </a:solidFill>
              </a:rPr>
              <a:t>Optimised:</a:t>
            </a:r>
          </a:p>
        </p:txBody>
      </p:sp>
      <p:sp>
        <p:nvSpPr>
          <p:cNvPr id="43" name="TextBox 42">
            <a:extLst>
              <a:ext uri="{FF2B5EF4-FFF2-40B4-BE49-F238E27FC236}">
                <a16:creationId xmlns:a16="http://schemas.microsoft.com/office/drawing/2014/main" id="{1521C967-61BA-5C2A-4EEC-FDC697DB5ABC}"/>
              </a:ext>
            </a:extLst>
          </p:cNvPr>
          <p:cNvSpPr txBox="1"/>
          <p:nvPr/>
        </p:nvSpPr>
        <p:spPr>
          <a:xfrm>
            <a:off x="10193041" y="39506"/>
            <a:ext cx="1786350" cy="707886"/>
          </a:xfrm>
          <a:prstGeom prst="rect">
            <a:avLst/>
          </a:prstGeom>
          <a:noFill/>
        </p:spPr>
        <p:txBody>
          <a:bodyPr wrap="square" rtlCol="0">
            <a:spAutoFit/>
          </a:bodyPr>
          <a:lstStyle/>
          <a:p>
            <a:r>
              <a:rPr lang="en-GB" sz="1000" dirty="0">
                <a:solidFill>
                  <a:schemeClr val="bg1">
                    <a:lumMod val="95000"/>
                  </a:schemeClr>
                </a:solidFill>
              </a:rPr>
              <a:t>Frame Rates are massively different due to editor fluctuations. Improvements aren’t actually that much</a:t>
            </a:r>
          </a:p>
        </p:txBody>
      </p:sp>
      <p:cxnSp>
        <p:nvCxnSpPr>
          <p:cNvPr id="49" name="Straight Connector 48">
            <a:extLst>
              <a:ext uri="{FF2B5EF4-FFF2-40B4-BE49-F238E27FC236}">
                <a16:creationId xmlns:a16="http://schemas.microsoft.com/office/drawing/2014/main" id="{829F087A-E7CF-1489-340F-7DB9B8D546DF}"/>
              </a:ext>
            </a:extLst>
          </p:cNvPr>
          <p:cNvCxnSpPr>
            <a:cxnSpLocks/>
          </p:cNvCxnSpPr>
          <p:nvPr/>
        </p:nvCxnSpPr>
        <p:spPr>
          <a:xfrm>
            <a:off x="2701099" y="747392"/>
            <a:ext cx="2524" cy="6098170"/>
          </a:xfrm>
          <a:prstGeom prst="line">
            <a:avLst/>
          </a:prstGeom>
          <a:ln>
            <a:solidFill>
              <a:schemeClr val="tx1">
                <a:lumMod val="95000"/>
                <a:lumOff val="5000"/>
              </a:schemeClr>
            </a:solidFill>
          </a:ln>
        </p:spPr>
        <p:style>
          <a:lnRef idx="2">
            <a:schemeClr val="accent1"/>
          </a:lnRef>
          <a:fillRef idx="0">
            <a:schemeClr val="accent1"/>
          </a:fillRef>
          <a:effectRef idx="1">
            <a:schemeClr val="accent1"/>
          </a:effectRef>
          <a:fontRef idx="minor">
            <a:schemeClr val="tx1"/>
          </a:fontRef>
        </p:style>
      </p:cxnSp>
      <p:sp>
        <p:nvSpPr>
          <p:cNvPr id="52" name="Rectangle 51">
            <a:extLst>
              <a:ext uri="{FF2B5EF4-FFF2-40B4-BE49-F238E27FC236}">
                <a16:creationId xmlns:a16="http://schemas.microsoft.com/office/drawing/2014/main" id="{DC3C9E3D-E7C6-2D93-032E-124FE1ADBA97}"/>
              </a:ext>
            </a:extLst>
          </p:cNvPr>
          <p:cNvSpPr/>
          <p:nvPr/>
        </p:nvSpPr>
        <p:spPr>
          <a:xfrm>
            <a:off x="-16778" y="737490"/>
            <a:ext cx="2724528" cy="2224213"/>
          </a:xfrm>
          <a:prstGeom prst="rect">
            <a:avLst/>
          </a:prstGeom>
          <a:no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0481D458-075F-AF81-875E-A20025F1D315}"/>
              </a:ext>
            </a:extLst>
          </p:cNvPr>
          <p:cNvSpPr/>
          <p:nvPr/>
        </p:nvSpPr>
        <p:spPr>
          <a:xfrm>
            <a:off x="-16778" y="2961703"/>
            <a:ext cx="2715353" cy="185766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TextBox 53">
            <a:extLst>
              <a:ext uri="{FF2B5EF4-FFF2-40B4-BE49-F238E27FC236}">
                <a16:creationId xmlns:a16="http://schemas.microsoft.com/office/drawing/2014/main" id="{8ABCE4CE-8DBA-063A-7B94-E32008747583}"/>
              </a:ext>
            </a:extLst>
          </p:cNvPr>
          <p:cNvSpPr txBox="1"/>
          <p:nvPr/>
        </p:nvSpPr>
        <p:spPr>
          <a:xfrm>
            <a:off x="2659473" y="2944246"/>
            <a:ext cx="2054046" cy="369332"/>
          </a:xfrm>
          <a:prstGeom prst="rect">
            <a:avLst/>
          </a:prstGeom>
          <a:noFill/>
        </p:spPr>
        <p:txBody>
          <a:bodyPr wrap="square" rtlCol="0">
            <a:spAutoFit/>
          </a:bodyPr>
          <a:lstStyle/>
          <a:p>
            <a:r>
              <a:rPr lang="en-GB" b="1" u="sng" dirty="0" err="1">
                <a:solidFill>
                  <a:schemeClr val="bg1">
                    <a:lumMod val="95000"/>
                  </a:schemeClr>
                </a:solidFill>
              </a:rPr>
              <a:t>Unoptimised</a:t>
            </a:r>
            <a:r>
              <a:rPr lang="en-GB" b="1" u="sng" dirty="0">
                <a:solidFill>
                  <a:schemeClr val="bg1">
                    <a:lumMod val="95000"/>
                  </a:schemeClr>
                </a:solidFill>
              </a:rPr>
              <a:t>:</a:t>
            </a:r>
          </a:p>
        </p:txBody>
      </p:sp>
      <p:sp>
        <p:nvSpPr>
          <p:cNvPr id="55" name="TextBox 54">
            <a:extLst>
              <a:ext uri="{FF2B5EF4-FFF2-40B4-BE49-F238E27FC236}">
                <a16:creationId xmlns:a16="http://schemas.microsoft.com/office/drawing/2014/main" id="{3DC8A85C-77B9-7251-4BBD-D3760C8AE78C}"/>
              </a:ext>
            </a:extLst>
          </p:cNvPr>
          <p:cNvSpPr txBox="1"/>
          <p:nvPr/>
        </p:nvSpPr>
        <p:spPr>
          <a:xfrm>
            <a:off x="2659473" y="4829266"/>
            <a:ext cx="1370776" cy="369332"/>
          </a:xfrm>
          <a:prstGeom prst="rect">
            <a:avLst/>
          </a:prstGeom>
          <a:noFill/>
        </p:spPr>
        <p:txBody>
          <a:bodyPr wrap="square" rtlCol="0">
            <a:spAutoFit/>
          </a:bodyPr>
          <a:lstStyle/>
          <a:p>
            <a:r>
              <a:rPr lang="en-GB" b="1" u="sng" dirty="0">
                <a:solidFill>
                  <a:schemeClr val="bg1">
                    <a:lumMod val="95000"/>
                  </a:schemeClr>
                </a:solidFill>
              </a:rPr>
              <a:t>Optimised:</a:t>
            </a:r>
          </a:p>
        </p:txBody>
      </p:sp>
      <p:sp>
        <p:nvSpPr>
          <p:cNvPr id="56" name="Rectangle 55">
            <a:extLst>
              <a:ext uri="{FF2B5EF4-FFF2-40B4-BE49-F238E27FC236}">
                <a16:creationId xmlns:a16="http://schemas.microsoft.com/office/drawing/2014/main" id="{5ECA056E-AE5B-0E95-9162-C1B5E55319C2}"/>
              </a:ext>
            </a:extLst>
          </p:cNvPr>
          <p:cNvSpPr/>
          <p:nvPr/>
        </p:nvSpPr>
        <p:spPr>
          <a:xfrm>
            <a:off x="2698575" y="2953851"/>
            <a:ext cx="2440396" cy="187541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a:extLst>
              <a:ext uri="{FF2B5EF4-FFF2-40B4-BE49-F238E27FC236}">
                <a16:creationId xmlns:a16="http://schemas.microsoft.com/office/drawing/2014/main" id="{FD876C72-ACAA-153E-E55F-47F4F60C032A}"/>
              </a:ext>
            </a:extLst>
          </p:cNvPr>
          <p:cNvSpPr/>
          <p:nvPr/>
        </p:nvSpPr>
        <p:spPr>
          <a:xfrm>
            <a:off x="2696388" y="4829266"/>
            <a:ext cx="2442583" cy="208820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9" name="Straight Connector 58">
            <a:extLst>
              <a:ext uri="{FF2B5EF4-FFF2-40B4-BE49-F238E27FC236}">
                <a16:creationId xmlns:a16="http://schemas.microsoft.com/office/drawing/2014/main" id="{94C472E4-57BC-C271-744B-92E08352D962}"/>
              </a:ext>
            </a:extLst>
          </p:cNvPr>
          <p:cNvCxnSpPr>
            <a:cxnSpLocks/>
          </p:cNvCxnSpPr>
          <p:nvPr/>
        </p:nvCxnSpPr>
        <p:spPr>
          <a:xfrm>
            <a:off x="5136037" y="708610"/>
            <a:ext cx="0" cy="6333540"/>
          </a:xfrm>
          <a:prstGeom prst="line">
            <a:avLst/>
          </a:prstGeom>
        </p:spPr>
        <p:style>
          <a:lnRef idx="2">
            <a:schemeClr val="dk1"/>
          </a:lnRef>
          <a:fillRef idx="0">
            <a:schemeClr val="dk1"/>
          </a:fillRef>
          <a:effectRef idx="1">
            <a:schemeClr val="dk1"/>
          </a:effectRef>
          <a:fontRef idx="minor">
            <a:schemeClr val="tx1"/>
          </a:fontRef>
        </p:style>
      </p:cxnSp>
      <p:sp>
        <p:nvSpPr>
          <p:cNvPr id="64" name="TextBox 63">
            <a:extLst>
              <a:ext uri="{FF2B5EF4-FFF2-40B4-BE49-F238E27FC236}">
                <a16:creationId xmlns:a16="http://schemas.microsoft.com/office/drawing/2014/main" id="{0F9F06AF-C05E-4DC6-0F5D-CAF27468C66B}"/>
              </a:ext>
            </a:extLst>
          </p:cNvPr>
          <p:cNvSpPr txBox="1"/>
          <p:nvPr/>
        </p:nvSpPr>
        <p:spPr>
          <a:xfrm>
            <a:off x="5101396" y="759435"/>
            <a:ext cx="2690900" cy="369332"/>
          </a:xfrm>
          <a:prstGeom prst="rect">
            <a:avLst/>
          </a:prstGeom>
          <a:noFill/>
        </p:spPr>
        <p:txBody>
          <a:bodyPr wrap="square" rtlCol="0">
            <a:spAutoFit/>
          </a:bodyPr>
          <a:lstStyle/>
          <a:p>
            <a:r>
              <a:rPr lang="en-GB" b="1" u="sng" dirty="0">
                <a:solidFill>
                  <a:schemeClr val="bg1">
                    <a:lumMod val="95000"/>
                  </a:schemeClr>
                </a:solidFill>
              </a:rPr>
              <a:t>Merging Problem:</a:t>
            </a:r>
          </a:p>
        </p:txBody>
      </p:sp>
      <p:sp>
        <p:nvSpPr>
          <p:cNvPr id="65" name="Rectangle 64">
            <a:extLst>
              <a:ext uri="{FF2B5EF4-FFF2-40B4-BE49-F238E27FC236}">
                <a16:creationId xmlns:a16="http://schemas.microsoft.com/office/drawing/2014/main" id="{73AAB9AA-9E77-E9DF-AB9F-6D6584582EDD}"/>
              </a:ext>
            </a:extLst>
          </p:cNvPr>
          <p:cNvSpPr/>
          <p:nvPr/>
        </p:nvSpPr>
        <p:spPr>
          <a:xfrm>
            <a:off x="5136039" y="2950034"/>
            <a:ext cx="2439648" cy="187923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7" name="Straight Connector 66">
            <a:extLst>
              <a:ext uri="{FF2B5EF4-FFF2-40B4-BE49-F238E27FC236}">
                <a16:creationId xmlns:a16="http://schemas.microsoft.com/office/drawing/2014/main" id="{F6946A31-5442-76D6-DB19-263D7BA943F0}"/>
              </a:ext>
            </a:extLst>
          </p:cNvPr>
          <p:cNvCxnSpPr>
            <a:cxnSpLocks/>
          </p:cNvCxnSpPr>
          <p:nvPr/>
        </p:nvCxnSpPr>
        <p:spPr>
          <a:xfrm>
            <a:off x="7566212" y="723478"/>
            <a:ext cx="0" cy="6246427"/>
          </a:xfrm>
          <a:prstGeom prst="line">
            <a:avLst/>
          </a:prstGeom>
        </p:spPr>
        <p:style>
          <a:lnRef idx="2">
            <a:schemeClr val="dk1"/>
          </a:lnRef>
          <a:fillRef idx="0">
            <a:schemeClr val="dk1"/>
          </a:fillRef>
          <a:effectRef idx="1">
            <a:schemeClr val="dk1"/>
          </a:effectRef>
          <a:fontRef idx="minor">
            <a:schemeClr val="tx1"/>
          </a:fontRef>
        </p:style>
      </p:cxnSp>
      <p:sp>
        <p:nvSpPr>
          <p:cNvPr id="71" name="TextBox 70">
            <a:extLst>
              <a:ext uri="{FF2B5EF4-FFF2-40B4-BE49-F238E27FC236}">
                <a16:creationId xmlns:a16="http://schemas.microsoft.com/office/drawing/2014/main" id="{4301C31B-60C4-A3F6-36A3-17FC32A0C403}"/>
              </a:ext>
            </a:extLst>
          </p:cNvPr>
          <p:cNvSpPr txBox="1"/>
          <p:nvPr/>
        </p:nvSpPr>
        <p:spPr>
          <a:xfrm>
            <a:off x="5124525" y="2937956"/>
            <a:ext cx="2054046" cy="369332"/>
          </a:xfrm>
          <a:prstGeom prst="rect">
            <a:avLst/>
          </a:prstGeom>
          <a:noFill/>
        </p:spPr>
        <p:txBody>
          <a:bodyPr wrap="square" rtlCol="0">
            <a:spAutoFit/>
          </a:bodyPr>
          <a:lstStyle/>
          <a:p>
            <a:r>
              <a:rPr lang="en-GB" b="1" u="sng" dirty="0" err="1">
                <a:solidFill>
                  <a:schemeClr val="bg1">
                    <a:lumMod val="95000"/>
                  </a:schemeClr>
                </a:solidFill>
              </a:rPr>
              <a:t>Unoptimised</a:t>
            </a:r>
            <a:r>
              <a:rPr lang="en-GB" b="1" u="sng" dirty="0">
                <a:solidFill>
                  <a:schemeClr val="bg1">
                    <a:lumMod val="95000"/>
                  </a:schemeClr>
                </a:solidFill>
              </a:rPr>
              <a:t>:</a:t>
            </a:r>
          </a:p>
        </p:txBody>
      </p:sp>
      <p:sp>
        <p:nvSpPr>
          <p:cNvPr id="72" name="TextBox 71">
            <a:extLst>
              <a:ext uri="{FF2B5EF4-FFF2-40B4-BE49-F238E27FC236}">
                <a16:creationId xmlns:a16="http://schemas.microsoft.com/office/drawing/2014/main" id="{DE437424-9C95-9857-F589-99D97F06BFEE}"/>
              </a:ext>
            </a:extLst>
          </p:cNvPr>
          <p:cNvSpPr txBox="1"/>
          <p:nvPr/>
        </p:nvSpPr>
        <p:spPr>
          <a:xfrm>
            <a:off x="5123330" y="4843062"/>
            <a:ext cx="1370776" cy="369332"/>
          </a:xfrm>
          <a:prstGeom prst="rect">
            <a:avLst/>
          </a:prstGeom>
          <a:noFill/>
        </p:spPr>
        <p:txBody>
          <a:bodyPr wrap="square" rtlCol="0">
            <a:spAutoFit/>
          </a:bodyPr>
          <a:lstStyle/>
          <a:p>
            <a:r>
              <a:rPr lang="en-GB" b="1" u="sng" dirty="0">
                <a:solidFill>
                  <a:schemeClr val="bg1">
                    <a:lumMod val="95000"/>
                  </a:schemeClr>
                </a:solidFill>
              </a:rPr>
              <a:t>Optimised:</a:t>
            </a:r>
          </a:p>
        </p:txBody>
      </p:sp>
      <p:sp>
        <p:nvSpPr>
          <p:cNvPr id="73" name="TextBox 72">
            <a:extLst>
              <a:ext uri="{FF2B5EF4-FFF2-40B4-BE49-F238E27FC236}">
                <a16:creationId xmlns:a16="http://schemas.microsoft.com/office/drawing/2014/main" id="{6526AB52-D1A8-8230-A4E5-39E317F4F5A2}"/>
              </a:ext>
            </a:extLst>
          </p:cNvPr>
          <p:cNvSpPr txBox="1"/>
          <p:nvPr/>
        </p:nvSpPr>
        <p:spPr>
          <a:xfrm>
            <a:off x="7510206" y="716072"/>
            <a:ext cx="2690900" cy="369332"/>
          </a:xfrm>
          <a:prstGeom prst="rect">
            <a:avLst/>
          </a:prstGeom>
          <a:noFill/>
        </p:spPr>
        <p:txBody>
          <a:bodyPr wrap="square" rtlCol="0">
            <a:spAutoFit/>
          </a:bodyPr>
          <a:lstStyle/>
          <a:p>
            <a:r>
              <a:rPr lang="en-GB" b="1" u="sng" dirty="0">
                <a:solidFill>
                  <a:schemeClr val="bg1">
                    <a:lumMod val="95000"/>
                  </a:schemeClr>
                </a:solidFill>
              </a:rPr>
              <a:t>Size Map Problem:</a:t>
            </a:r>
          </a:p>
        </p:txBody>
      </p:sp>
      <p:sp>
        <p:nvSpPr>
          <p:cNvPr id="74" name="TextBox 73">
            <a:extLst>
              <a:ext uri="{FF2B5EF4-FFF2-40B4-BE49-F238E27FC236}">
                <a16:creationId xmlns:a16="http://schemas.microsoft.com/office/drawing/2014/main" id="{2B0E91A6-BC32-0923-D0AC-4CC23058B392}"/>
              </a:ext>
            </a:extLst>
          </p:cNvPr>
          <p:cNvSpPr txBox="1"/>
          <p:nvPr/>
        </p:nvSpPr>
        <p:spPr>
          <a:xfrm>
            <a:off x="7510206" y="2916999"/>
            <a:ext cx="2054046" cy="369332"/>
          </a:xfrm>
          <a:prstGeom prst="rect">
            <a:avLst/>
          </a:prstGeom>
          <a:noFill/>
        </p:spPr>
        <p:txBody>
          <a:bodyPr wrap="square" rtlCol="0">
            <a:spAutoFit/>
          </a:bodyPr>
          <a:lstStyle/>
          <a:p>
            <a:r>
              <a:rPr lang="en-GB" b="1" u="sng" dirty="0" err="1">
                <a:solidFill>
                  <a:schemeClr val="bg1">
                    <a:lumMod val="95000"/>
                  </a:schemeClr>
                </a:solidFill>
              </a:rPr>
              <a:t>Unoptimised</a:t>
            </a:r>
            <a:r>
              <a:rPr lang="en-GB" b="1" u="sng" dirty="0">
                <a:solidFill>
                  <a:schemeClr val="bg1">
                    <a:lumMod val="95000"/>
                  </a:schemeClr>
                </a:solidFill>
              </a:rPr>
              <a:t>:</a:t>
            </a:r>
          </a:p>
        </p:txBody>
      </p:sp>
      <p:sp>
        <p:nvSpPr>
          <p:cNvPr id="75" name="TextBox 74">
            <a:extLst>
              <a:ext uri="{FF2B5EF4-FFF2-40B4-BE49-F238E27FC236}">
                <a16:creationId xmlns:a16="http://schemas.microsoft.com/office/drawing/2014/main" id="{561ADC08-9DE6-7DBD-186E-207CCAF327F9}"/>
              </a:ext>
            </a:extLst>
          </p:cNvPr>
          <p:cNvSpPr txBox="1"/>
          <p:nvPr/>
        </p:nvSpPr>
        <p:spPr>
          <a:xfrm>
            <a:off x="7531208" y="4861680"/>
            <a:ext cx="1370776" cy="369332"/>
          </a:xfrm>
          <a:prstGeom prst="rect">
            <a:avLst/>
          </a:prstGeom>
          <a:noFill/>
        </p:spPr>
        <p:txBody>
          <a:bodyPr wrap="square" rtlCol="0">
            <a:spAutoFit/>
          </a:bodyPr>
          <a:lstStyle/>
          <a:p>
            <a:r>
              <a:rPr lang="en-GB" b="1" u="sng" dirty="0">
                <a:solidFill>
                  <a:schemeClr val="bg1">
                    <a:lumMod val="95000"/>
                  </a:schemeClr>
                </a:solidFill>
              </a:rPr>
              <a:t>Optimised:</a:t>
            </a:r>
          </a:p>
        </p:txBody>
      </p:sp>
      <p:cxnSp>
        <p:nvCxnSpPr>
          <p:cNvPr id="77" name="Straight Connector 76">
            <a:extLst>
              <a:ext uri="{FF2B5EF4-FFF2-40B4-BE49-F238E27FC236}">
                <a16:creationId xmlns:a16="http://schemas.microsoft.com/office/drawing/2014/main" id="{5B0DCD02-2728-0B4C-2A4B-F79B19CE7101}"/>
              </a:ext>
            </a:extLst>
          </p:cNvPr>
          <p:cNvCxnSpPr/>
          <p:nvPr/>
        </p:nvCxnSpPr>
        <p:spPr>
          <a:xfrm>
            <a:off x="9649668" y="770143"/>
            <a:ext cx="0" cy="6240780"/>
          </a:xfrm>
          <a:prstGeom prst="line">
            <a:avLst/>
          </a:prstGeom>
        </p:spPr>
        <p:style>
          <a:lnRef idx="2">
            <a:schemeClr val="dk1"/>
          </a:lnRef>
          <a:fillRef idx="0">
            <a:schemeClr val="dk1"/>
          </a:fillRef>
          <a:effectRef idx="1">
            <a:schemeClr val="dk1"/>
          </a:effectRef>
          <a:fontRef idx="minor">
            <a:schemeClr val="tx1"/>
          </a:fontRef>
        </p:style>
      </p:cxnSp>
      <p:sp>
        <p:nvSpPr>
          <p:cNvPr id="78" name="Rectangle 77">
            <a:extLst>
              <a:ext uri="{FF2B5EF4-FFF2-40B4-BE49-F238E27FC236}">
                <a16:creationId xmlns:a16="http://schemas.microsoft.com/office/drawing/2014/main" id="{1F756B66-BDCF-98A4-5C61-95F8A216CDAC}"/>
              </a:ext>
            </a:extLst>
          </p:cNvPr>
          <p:cNvSpPr/>
          <p:nvPr/>
        </p:nvSpPr>
        <p:spPr>
          <a:xfrm>
            <a:off x="7575687" y="2953851"/>
            <a:ext cx="2068047" cy="188631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0" name="Picture 79">
            <a:extLst>
              <a:ext uri="{FF2B5EF4-FFF2-40B4-BE49-F238E27FC236}">
                <a16:creationId xmlns:a16="http://schemas.microsoft.com/office/drawing/2014/main" id="{8F6E65E3-54AE-0744-AC3E-06B3DA747581}"/>
              </a:ext>
            </a:extLst>
          </p:cNvPr>
          <p:cNvPicPr>
            <a:picLocks noChangeAspect="1"/>
          </p:cNvPicPr>
          <p:nvPr/>
        </p:nvPicPr>
        <p:blipFill>
          <a:blip r:embed="rId12"/>
          <a:stretch>
            <a:fillRect/>
          </a:stretch>
        </p:blipFill>
        <p:spPr>
          <a:xfrm>
            <a:off x="9184398" y="2978923"/>
            <a:ext cx="444352" cy="334655"/>
          </a:xfrm>
          <a:prstGeom prst="rect">
            <a:avLst/>
          </a:prstGeom>
        </p:spPr>
      </p:pic>
      <p:pic>
        <p:nvPicPr>
          <p:cNvPr id="82" name="Picture 81">
            <a:extLst>
              <a:ext uri="{FF2B5EF4-FFF2-40B4-BE49-F238E27FC236}">
                <a16:creationId xmlns:a16="http://schemas.microsoft.com/office/drawing/2014/main" id="{A4F31729-1048-24E4-8FEB-D5BE1F827008}"/>
              </a:ext>
            </a:extLst>
          </p:cNvPr>
          <p:cNvPicPr>
            <a:picLocks noChangeAspect="1"/>
          </p:cNvPicPr>
          <p:nvPr/>
        </p:nvPicPr>
        <p:blipFill>
          <a:blip r:embed="rId13"/>
          <a:stretch>
            <a:fillRect/>
          </a:stretch>
        </p:blipFill>
        <p:spPr>
          <a:xfrm>
            <a:off x="9156777" y="4855319"/>
            <a:ext cx="482218" cy="411727"/>
          </a:xfrm>
          <a:prstGeom prst="rect">
            <a:avLst/>
          </a:prstGeom>
        </p:spPr>
      </p:pic>
      <p:sp>
        <p:nvSpPr>
          <p:cNvPr id="85" name="TextBox 84">
            <a:extLst>
              <a:ext uri="{FF2B5EF4-FFF2-40B4-BE49-F238E27FC236}">
                <a16:creationId xmlns:a16="http://schemas.microsoft.com/office/drawing/2014/main" id="{A3B9D33A-9A54-5E33-43E1-D677694DFE85}"/>
              </a:ext>
            </a:extLst>
          </p:cNvPr>
          <p:cNvSpPr txBox="1"/>
          <p:nvPr/>
        </p:nvSpPr>
        <p:spPr>
          <a:xfrm>
            <a:off x="9807422" y="723478"/>
            <a:ext cx="2370686" cy="369332"/>
          </a:xfrm>
          <a:prstGeom prst="rect">
            <a:avLst/>
          </a:prstGeom>
          <a:noFill/>
        </p:spPr>
        <p:txBody>
          <a:bodyPr wrap="square" rtlCol="0">
            <a:spAutoFit/>
          </a:bodyPr>
          <a:lstStyle/>
          <a:p>
            <a:r>
              <a:rPr lang="en-GB" b="1" u="sng" dirty="0">
                <a:solidFill>
                  <a:schemeClr val="bg1">
                    <a:lumMod val="95000"/>
                  </a:schemeClr>
                </a:solidFill>
              </a:rPr>
              <a:t>Light Problem:</a:t>
            </a:r>
          </a:p>
        </p:txBody>
      </p:sp>
      <p:sp>
        <p:nvSpPr>
          <p:cNvPr id="86" name="Rectangle 85">
            <a:extLst>
              <a:ext uri="{FF2B5EF4-FFF2-40B4-BE49-F238E27FC236}">
                <a16:creationId xmlns:a16="http://schemas.microsoft.com/office/drawing/2014/main" id="{E2C5657E-E745-972B-83AD-48520891500E}"/>
              </a:ext>
            </a:extLst>
          </p:cNvPr>
          <p:cNvSpPr/>
          <p:nvPr/>
        </p:nvSpPr>
        <p:spPr>
          <a:xfrm>
            <a:off x="9651963" y="2950033"/>
            <a:ext cx="2532824" cy="187923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TextBox 86">
            <a:extLst>
              <a:ext uri="{FF2B5EF4-FFF2-40B4-BE49-F238E27FC236}">
                <a16:creationId xmlns:a16="http://schemas.microsoft.com/office/drawing/2014/main" id="{66121EC8-60E4-8623-8D8D-7AE1B522D1A6}"/>
              </a:ext>
            </a:extLst>
          </p:cNvPr>
          <p:cNvSpPr txBox="1"/>
          <p:nvPr/>
        </p:nvSpPr>
        <p:spPr>
          <a:xfrm>
            <a:off x="9599958" y="2932333"/>
            <a:ext cx="2054046" cy="369332"/>
          </a:xfrm>
          <a:prstGeom prst="rect">
            <a:avLst/>
          </a:prstGeom>
          <a:noFill/>
        </p:spPr>
        <p:txBody>
          <a:bodyPr wrap="square" rtlCol="0">
            <a:spAutoFit/>
          </a:bodyPr>
          <a:lstStyle/>
          <a:p>
            <a:r>
              <a:rPr lang="en-GB" b="1" u="sng" dirty="0" err="1">
                <a:solidFill>
                  <a:schemeClr val="bg1">
                    <a:lumMod val="95000"/>
                  </a:schemeClr>
                </a:solidFill>
              </a:rPr>
              <a:t>Unoptimised</a:t>
            </a:r>
            <a:r>
              <a:rPr lang="en-GB" b="1" u="sng" dirty="0">
                <a:solidFill>
                  <a:schemeClr val="bg1">
                    <a:lumMod val="95000"/>
                  </a:schemeClr>
                </a:solidFill>
              </a:rPr>
              <a:t>:</a:t>
            </a:r>
          </a:p>
        </p:txBody>
      </p:sp>
      <p:sp>
        <p:nvSpPr>
          <p:cNvPr id="88" name="TextBox 87">
            <a:extLst>
              <a:ext uri="{FF2B5EF4-FFF2-40B4-BE49-F238E27FC236}">
                <a16:creationId xmlns:a16="http://schemas.microsoft.com/office/drawing/2014/main" id="{ADAB4990-8852-DF6F-7968-01A2FFC55BAC}"/>
              </a:ext>
            </a:extLst>
          </p:cNvPr>
          <p:cNvSpPr txBox="1"/>
          <p:nvPr/>
        </p:nvSpPr>
        <p:spPr>
          <a:xfrm>
            <a:off x="9621989" y="4818272"/>
            <a:ext cx="1370776" cy="369332"/>
          </a:xfrm>
          <a:prstGeom prst="rect">
            <a:avLst/>
          </a:prstGeom>
          <a:noFill/>
        </p:spPr>
        <p:txBody>
          <a:bodyPr wrap="square" rtlCol="0">
            <a:spAutoFit/>
          </a:bodyPr>
          <a:lstStyle/>
          <a:p>
            <a:r>
              <a:rPr lang="en-GB" b="1" u="sng" dirty="0">
                <a:solidFill>
                  <a:schemeClr val="bg1">
                    <a:lumMod val="95000"/>
                  </a:schemeClr>
                </a:solidFill>
              </a:rPr>
              <a:t>Optimised:</a:t>
            </a:r>
          </a:p>
        </p:txBody>
      </p:sp>
      <p:pic>
        <p:nvPicPr>
          <p:cNvPr id="90" name="Picture 89">
            <a:extLst>
              <a:ext uri="{FF2B5EF4-FFF2-40B4-BE49-F238E27FC236}">
                <a16:creationId xmlns:a16="http://schemas.microsoft.com/office/drawing/2014/main" id="{74F39A58-E850-86DB-0337-F0593BFEE6B1}"/>
              </a:ext>
            </a:extLst>
          </p:cNvPr>
          <p:cNvPicPr>
            <a:picLocks noChangeAspect="1"/>
          </p:cNvPicPr>
          <p:nvPr/>
        </p:nvPicPr>
        <p:blipFill>
          <a:blip r:embed="rId14"/>
          <a:stretch>
            <a:fillRect/>
          </a:stretch>
        </p:blipFill>
        <p:spPr>
          <a:xfrm>
            <a:off x="11612109" y="4888094"/>
            <a:ext cx="607625" cy="342918"/>
          </a:xfrm>
          <a:prstGeom prst="rect">
            <a:avLst/>
          </a:prstGeom>
        </p:spPr>
      </p:pic>
      <p:pic>
        <p:nvPicPr>
          <p:cNvPr id="92" name="Picture 91">
            <a:extLst>
              <a:ext uri="{FF2B5EF4-FFF2-40B4-BE49-F238E27FC236}">
                <a16:creationId xmlns:a16="http://schemas.microsoft.com/office/drawing/2014/main" id="{87D254D0-0CE5-C997-0F75-C2FDC6D8054C}"/>
              </a:ext>
            </a:extLst>
          </p:cNvPr>
          <p:cNvPicPr>
            <a:picLocks noChangeAspect="1"/>
          </p:cNvPicPr>
          <p:nvPr/>
        </p:nvPicPr>
        <p:blipFill>
          <a:blip r:embed="rId15"/>
          <a:stretch>
            <a:fillRect/>
          </a:stretch>
        </p:blipFill>
        <p:spPr>
          <a:xfrm>
            <a:off x="11643042" y="2946852"/>
            <a:ext cx="520727" cy="349268"/>
          </a:xfrm>
          <a:prstGeom prst="rect">
            <a:avLst/>
          </a:prstGeom>
        </p:spPr>
      </p:pic>
      <p:pic>
        <p:nvPicPr>
          <p:cNvPr id="30" name="Picture 29">
            <a:extLst>
              <a:ext uri="{FF2B5EF4-FFF2-40B4-BE49-F238E27FC236}">
                <a16:creationId xmlns:a16="http://schemas.microsoft.com/office/drawing/2014/main" id="{C45715DA-3138-974C-D0FC-CA840B1C02E1}"/>
              </a:ext>
            </a:extLst>
          </p:cNvPr>
          <p:cNvPicPr>
            <a:picLocks noChangeAspect="1"/>
          </p:cNvPicPr>
          <p:nvPr/>
        </p:nvPicPr>
        <p:blipFill>
          <a:blip r:embed="rId16"/>
          <a:stretch>
            <a:fillRect/>
          </a:stretch>
        </p:blipFill>
        <p:spPr>
          <a:xfrm>
            <a:off x="5157871" y="5184076"/>
            <a:ext cx="2414276" cy="1704517"/>
          </a:xfrm>
          <a:prstGeom prst="rect">
            <a:avLst/>
          </a:prstGeom>
        </p:spPr>
      </p:pic>
      <p:pic>
        <p:nvPicPr>
          <p:cNvPr id="28" name="Picture 27">
            <a:extLst>
              <a:ext uri="{FF2B5EF4-FFF2-40B4-BE49-F238E27FC236}">
                <a16:creationId xmlns:a16="http://schemas.microsoft.com/office/drawing/2014/main" id="{B2F83064-2985-9F58-EC12-489777025F7E}"/>
              </a:ext>
            </a:extLst>
          </p:cNvPr>
          <p:cNvPicPr>
            <a:picLocks noChangeAspect="1"/>
          </p:cNvPicPr>
          <p:nvPr/>
        </p:nvPicPr>
        <p:blipFill>
          <a:blip r:embed="rId17"/>
          <a:stretch>
            <a:fillRect/>
          </a:stretch>
        </p:blipFill>
        <p:spPr>
          <a:xfrm>
            <a:off x="5157871" y="3254815"/>
            <a:ext cx="2406454" cy="1593970"/>
          </a:xfrm>
          <a:prstGeom prst="rect">
            <a:avLst/>
          </a:prstGeom>
        </p:spPr>
      </p:pic>
      <p:pic>
        <p:nvPicPr>
          <p:cNvPr id="46" name="Picture 45">
            <a:extLst>
              <a:ext uri="{FF2B5EF4-FFF2-40B4-BE49-F238E27FC236}">
                <a16:creationId xmlns:a16="http://schemas.microsoft.com/office/drawing/2014/main" id="{D87B1BB6-C2BD-54D2-C77D-59D6FAC48798}"/>
              </a:ext>
            </a:extLst>
          </p:cNvPr>
          <p:cNvPicPr>
            <a:picLocks noChangeAspect="1"/>
          </p:cNvPicPr>
          <p:nvPr/>
        </p:nvPicPr>
        <p:blipFill>
          <a:blip r:embed="rId18"/>
          <a:stretch>
            <a:fillRect/>
          </a:stretch>
        </p:blipFill>
        <p:spPr>
          <a:xfrm>
            <a:off x="9667623" y="3281365"/>
            <a:ext cx="2496146" cy="1547900"/>
          </a:xfrm>
          <a:prstGeom prst="rect">
            <a:avLst/>
          </a:prstGeom>
        </p:spPr>
      </p:pic>
      <p:pic>
        <p:nvPicPr>
          <p:cNvPr id="18" name="Picture 17">
            <a:extLst>
              <a:ext uri="{FF2B5EF4-FFF2-40B4-BE49-F238E27FC236}">
                <a16:creationId xmlns:a16="http://schemas.microsoft.com/office/drawing/2014/main" id="{2611C8B4-50E7-D018-5E8A-1269EBE4FE5D}"/>
              </a:ext>
            </a:extLst>
          </p:cNvPr>
          <p:cNvPicPr>
            <a:picLocks noChangeAspect="1"/>
          </p:cNvPicPr>
          <p:nvPr/>
        </p:nvPicPr>
        <p:blipFill>
          <a:blip r:embed="rId19"/>
          <a:stretch>
            <a:fillRect/>
          </a:stretch>
        </p:blipFill>
        <p:spPr>
          <a:xfrm>
            <a:off x="2709020" y="3281365"/>
            <a:ext cx="2409431" cy="1525474"/>
          </a:xfrm>
          <a:prstGeom prst="rect">
            <a:avLst/>
          </a:prstGeom>
        </p:spPr>
      </p:pic>
      <p:pic>
        <p:nvPicPr>
          <p:cNvPr id="21" name="Picture 20">
            <a:extLst>
              <a:ext uri="{FF2B5EF4-FFF2-40B4-BE49-F238E27FC236}">
                <a16:creationId xmlns:a16="http://schemas.microsoft.com/office/drawing/2014/main" id="{2777E0DD-908B-5D7B-2CD4-DF5BE8898374}"/>
              </a:ext>
            </a:extLst>
          </p:cNvPr>
          <p:cNvPicPr>
            <a:picLocks noChangeAspect="1"/>
          </p:cNvPicPr>
          <p:nvPr/>
        </p:nvPicPr>
        <p:blipFill>
          <a:blip r:embed="rId20"/>
          <a:stretch>
            <a:fillRect/>
          </a:stretch>
        </p:blipFill>
        <p:spPr>
          <a:xfrm>
            <a:off x="2728452" y="5210717"/>
            <a:ext cx="2422940" cy="1632572"/>
          </a:xfrm>
          <a:prstGeom prst="rect">
            <a:avLst/>
          </a:prstGeom>
        </p:spPr>
      </p:pic>
      <p:pic>
        <p:nvPicPr>
          <p:cNvPr id="11" name="Picture 10">
            <a:extLst>
              <a:ext uri="{FF2B5EF4-FFF2-40B4-BE49-F238E27FC236}">
                <a16:creationId xmlns:a16="http://schemas.microsoft.com/office/drawing/2014/main" id="{3996475B-4ACD-4A1D-D5A9-A4FC696A45C4}"/>
              </a:ext>
            </a:extLst>
          </p:cNvPr>
          <p:cNvPicPr>
            <a:picLocks noChangeAspect="1"/>
          </p:cNvPicPr>
          <p:nvPr/>
        </p:nvPicPr>
        <p:blipFill>
          <a:blip r:embed="rId21"/>
          <a:stretch>
            <a:fillRect/>
          </a:stretch>
        </p:blipFill>
        <p:spPr>
          <a:xfrm>
            <a:off x="-24958" y="5149109"/>
            <a:ext cx="2696089" cy="1679486"/>
          </a:xfrm>
          <a:prstGeom prst="rect">
            <a:avLst/>
          </a:prstGeom>
        </p:spPr>
      </p:pic>
      <p:pic>
        <p:nvPicPr>
          <p:cNvPr id="3" name="Picture 2">
            <a:extLst>
              <a:ext uri="{FF2B5EF4-FFF2-40B4-BE49-F238E27FC236}">
                <a16:creationId xmlns:a16="http://schemas.microsoft.com/office/drawing/2014/main" id="{4641F5B6-FEC0-2E46-08E6-B824D1D2F922}"/>
              </a:ext>
            </a:extLst>
          </p:cNvPr>
          <p:cNvPicPr>
            <a:picLocks noChangeAspect="1"/>
          </p:cNvPicPr>
          <p:nvPr/>
        </p:nvPicPr>
        <p:blipFill>
          <a:blip r:embed="rId22"/>
          <a:stretch>
            <a:fillRect/>
          </a:stretch>
        </p:blipFill>
        <p:spPr>
          <a:xfrm>
            <a:off x="9656440" y="5184076"/>
            <a:ext cx="2666480" cy="1689654"/>
          </a:xfrm>
          <a:prstGeom prst="rect">
            <a:avLst/>
          </a:prstGeom>
        </p:spPr>
      </p:pic>
    </p:spTree>
    <p:extLst>
      <p:ext uri="{BB962C8B-B14F-4D97-AF65-F5344CB8AC3E}">
        <p14:creationId xmlns:p14="http://schemas.microsoft.com/office/powerpoint/2010/main" val="38286333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837</TotalTime>
  <Words>646</Words>
  <Application>Microsoft Office PowerPoint</Application>
  <PresentationFormat>Widescreen</PresentationFormat>
  <Paragraphs>37</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SAm Lloyd</dc:creator>
  <cp:lastModifiedBy>SAM LLOYD</cp:lastModifiedBy>
  <cp:revision>1</cp:revision>
  <dcterms:created xsi:type="dcterms:W3CDTF">2024-12-05T16:37:47Z</dcterms:created>
  <dcterms:modified xsi:type="dcterms:W3CDTF">2024-12-15T14:30:06Z</dcterms:modified>
</cp:coreProperties>
</file>

<file path=docProps/thumbnail.jpeg>
</file>